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711" r:id="rId5"/>
  </p:sldMasterIdLst>
  <p:notesMasterIdLst>
    <p:notesMasterId r:id="rId36"/>
  </p:notesMasterIdLst>
  <p:handoutMasterIdLst>
    <p:handoutMasterId r:id="rId37"/>
  </p:handoutMasterIdLst>
  <p:sldIdLst>
    <p:sldId id="256" r:id="rId6"/>
    <p:sldId id="315" r:id="rId7"/>
    <p:sldId id="327" r:id="rId8"/>
    <p:sldId id="329" r:id="rId9"/>
    <p:sldId id="330" r:id="rId10"/>
    <p:sldId id="331" r:id="rId11"/>
    <p:sldId id="332" r:id="rId12"/>
    <p:sldId id="326" r:id="rId13"/>
    <p:sldId id="328" r:id="rId14"/>
    <p:sldId id="307" r:id="rId15"/>
    <p:sldId id="324" r:id="rId16"/>
    <p:sldId id="308" r:id="rId17"/>
    <p:sldId id="309" r:id="rId18"/>
    <p:sldId id="305" r:id="rId19"/>
    <p:sldId id="312" r:id="rId20"/>
    <p:sldId id="292" r:id="rId21"/>
    <p:sldId id="295" r:id="rId22"/>
    <p:sldId id="320" r:id="rId23"/>
    <p:sldId id="303" r:id="rId24"/>
    <p:sldId id="293" r:id="rId25"/>
    <p:sldId id="313" r:id="rId26"/>
    <p:sldId id="302" r:id="rId27"/>
    <p:sldId id="334" r:id="rId28"/>
    <p:sldId id="333" r:id="rId29"/>
    <p:sldId id="336" r:id="rId30"/>
    <p:sldId id="335" r:id="rId31"/>
    <p:sldId id="339" r:id="rId32"/>
    <p:sldId id="337" r:id="rId33"/>
    <p:sldId id="338" r:id="rId34"/>
    <p:sldId id="340" r:id="rId35"/>
  </p:sldIdLst>
  <p:sldSz cx="9144000" cy="6858000" type="screen4x3"/>
  <p:notesSz cx="7077075" cy="9363075"/>
  <p:defaultTex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p:defaultTextStyle>
  <p:extLst>
    <p:ext uri="{521415D9-36F7-43E2-AB2F-B90AF26B5E84}">
      <p14:sectionLst xmlns:p14="http://schemas.microsoft.com/office/powerpoint/2010/main">
        <p14:section name="Standardabschnitt" id="{876B6283-E266-4152-BB27-6B7C014A7580}">
          <p14:sldIdLst>
            <p14:sldId id="256"/>
          </p14:sldIdLst>
        </p14:section>
        <p14:section name="Zusammenfassungsabschnitt" id="{92B8BC6D-4FA8-46FC-96C5-685AEA40F09A}">
          <p14:sldIdLst>
            <p14:sldId id="315"/>
            <p14:sldId id="327"/>
            <p14:sldId id="329"/>
            <p14:sldId id="330"/>
            <p14:sldId id="331"/>
            <p14:sldId id="332"/>
            <p14:sldId id="326"/>
            <p14:sldId id="328"/>
          </p14:sldIdLst>
        </p14:section>
        <p14:section name="Was ist Jitsi?" id="{2BB2B621-6477-4446-A5B8-0202FEF5D795}">
          <p14:sldIdLst>
            <p14:sldId id="307"/>
            <p14:sldId id="324"/>
            <p14:sldId id="308"/>
            <p14:sldId id="309"/>
            <p14:sldId id="305"/>
          </p14:sldIdLst>
        </p14:section>
        <p14:section name="Die seitliche Hauptnavigationsleiste" id="{2C36D16E-29BD-47A3-A46E-F8BB47DEE435}">
          <p14:sldIdLst/>
        </p14:section>
        <p14:section name="Teamrollen und Team-Berechtigungen" id="{FABB8053-4607-4298-AD48-D72B8F7990D8}">
          <p14:sldIdLst>
            <p14:sldId id="312"/>
          </p14:sldIdLst>
        </p14:section>
        <p14:section name="Basisfunktionen im Raum" id="{A6E10AE0-3AEA-4244-9634-AA4DD5D36143}">
          <p14:sldIdLst>
            <p14:sldId id="292"/>
            <p14:sldId id="295"/>
            <p14:sldId id="320"/>
          </p14:sldIdLst>
        </p14:section>
        <p14:section name="Ich zeig euch mal was …" id="{83B7F845-6912-4CE7-831D-845FA58961DD}">
          <p14:sldIdLst>
            <p14:sldId id="303"/>
            <p14:sldId id="293"/>
          </p14:sldIdLst>
        </p14:section>
        <p14:section name="Mitwirken am Whiteboard, Plan B" id="{88F95670-1410-4929-9072-8BC9431F9266}">
          <p14:sldIdLst>
            <p14:sldId id="313"/>
          </p14:sldIdLst>
        </p14:section>
        <p14:section name="Gruppenräume" id="{70E4EE02-D00A-477E-8DAA-9836FD50E2FE}">
          <p14:sldIdLst>
            <p14:sldId id="302"/>
            <p14:sldId id="334"/>
          </p14:sldIdLst>
        </p14:section>
        <p14:section name="Wieder zurück aus den Experimenten" id="{05CFEDBD-A8B0-43CB-AFCE-B49EDE6EB630}">
          <p14:sldIdLst>
            <p14:sldId id="333"/>
            <p14:sldId id="336"/>
            <p14:sldId id="335"/>
            <p14:sldId id="339"/>
            <p14:sldId id="337"/>
            <p14:sldId id="338"/>
            <p14:sldId id="340"/>
          </p14:sldIdLst>
        </p14:section>
      </p14:sectionLst>
    </p:ext>
    <p:ext uri="{EFAFB233-063F-42B5-8137-9DF3F51BA10A}">
      <p15:sldGuideLst xmlns:p15="http://schemas.microsoft.com/office/powerpoint/2012/main">
        <p15:guide id="1" orient="horz" pos="68">
          <p15:clr>
            <a:srgbClr val="A4A3A4"/>
          </p15:clr>
        </p15:guide>
        <p15:guide id="2" orient="horz" pos="777" userDrawn="1">
          <p15:clr>
            <a:srgbClr val="A4A3A4"/>
          </p15:clr>
        </p15:guide>
        <p15:guide id="3" orient="horz" pos="232" userDrawn="1">
          <p15:clr>
            <a:srgbClr val="A4A3A4"/>
          </p15:clr>
        </p15:guide>
        <p15:guide id="4" orient="horz" pos="612">
          <p15:clr>
            <a:srgbClr val="A4A3A4"/>
          </p15:clr>
        </p15:guide>
        <p15:guide id="5" orient="horz" pos="3929" userDrawn="1">
          <p15:clr>
            <a:srgbClr val="A4A3A4"/>
          </p15:clr>
        </p15:guide>
        <p15:guide id="6" orient="horz" pos="4065" userDrawn="1">
          <p15:clr>
            <a:srgbClr val="A4A3A4"/>
          </p15:clr>
        </p15:guide>
        <p15:guide id="7" orient="horz" pos="2341">
          <p15:clr>
            <a:srgbClr val="A4A3A4"/>
          </p15:clr>
        </p15:guide>
        <p15:guide id="8" orient="horz" pos="2478" userDrawn="1">
          <p15:clr>
            <a:srgbClr val="A4A3A4"/>
          </p15:clr>
        </p15:guide>
        <p15:guide id="9" pos="272" userDrawn="1">
          <p15:clr>
            <a:srgbClr val="A4A3A4"/>
          </p15:clr>
        </p15:guide>
        <p15:guide id="10" pos="5443" userDrawn="1">
          <p15:clr>
            <a:srgbClr val="A4A3A4"/>
          </p15:clr>
        </p15:guide>
        <p15:guide id="11" pos="1474" userDrawn="1">
          <p15:clr>
            <a:srgbClr val="A4A3A4"/>
          </p15:clr>
        </p15:guide>
        <p15:guide id="12" pos="1519" userDrawn="1">
          <p15:clr>
            <a:srgbClr val="A4A3A4"/>
          </p15:clr>
        </p15:guide>
        <p15:guide id="13" pos="2767" userDrawn="1">
          <p15:clr>
            <a:srgbClr val="A4A3A4"/>
          </p15:clr>
        </p15:guide>
        <p15:guide id="14" pos="2925" userDrawn="1">
          <p15:clr>
            <a:srgbClr val="A4A3A4"/>
          </p15:clr>
        </p15:guide>
        <p15:guide id="15" pos="4059" userDrawn="1">
          <p15:clr>
            <a:srgbClr val="A4A3A4"/>
          </p15:clr>
        </p15:guide>
        <p15:guide id="16" pos="4263"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A7D"/>
    <a:srgbClr val="CC00FF"/>
    <a:srgbClr val="E9C1DE"/>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48505-0DD4-4516-9D76-9E823159698A}" v="3726" dt="2021-01-31T21:44:23.42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81635" autoAdjust="0"/>
  </p:normalViewPr>
  <p:slideViewPr>
    <p:cSldViewPr showGuides="1">
      <p:cViewPr varScale="1">
        <p:scale>
          <a:sx n="81" d="100"/>
          <a:sy n="81" d="100"/>
        </p:scale>
        <p:origin x="1613" y="48"/>
      </p:cViewPr>
      <p:guideLst>
        <p:guide orient="horz" pos="68"/>
        <p:guide orient="horz" pos="777"/>
        <p:guide orient="horz" pos="232"/>
        <p:guide orient="horz" pos="612"/>
        <p:guide orient="horz" pos="3929"/>
        <p:guide orient="horz" pos="4065"/>
        <p:guide orient="horz" pos="2341"/>
        <p:guide orient="horz" pos="2478"/>
        <p:guide pos="272"/>
        <p:guide pos="5443"/>
        <p:guide pos="1474"/>
        <p:guide pos="1519"/>
        <p:guide pos="2767"/>
        <p:guide pos="2925"/>
        <p:guide pos="4059"/>
        <p:guide pos="42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9" d="100"/>
          <a:sy n="99" d="100"/>
        </p:scale>
        <p:origin x="-3540" y="-96"/>
      </p:cViewPr>
      <p:guideLst>
        <p:guide orient="horz" pos="2949"/>
        <p:guide pos="222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F6448-2A2C-4D6A-844D-9F3E7A82C7E9}"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de-DE"/>
        </a:p>
      </dgm:t>
    </dgm:pt>
    <dgm:pt modelId="{1A204060-04C5-4F41-861E-966568F428C2}">
      <dgm:prSet phldrT="[Text]"/>
      <dgm:spPr/>
      <dgm:t>
        <a:bodyPr/>
        <a:lstStyle/>
        <a:p>
          <a:r>
            <a:rPr lang="de-DE" dirty="0"/>
            <a:t>Webseite whiteboardfox.com öffnen</a:t>
          </a:r>
        </a:p>
      </dgm:t>
    </dgm:pt>
    <dgm:pt modelId="{1D4F37A2-2C13-4FD7-9054-66FCA830F090}" type="parTrans" cxnId="{F3741297-0D89-48A9-8B34-867C91BCE965}">
      <dgm:prSet/>
      <dgm:spPr/>
      <dgm:t>
        <a:bodyPr/>
        <a:lstStyle/>
        <a:p>
          <a:endParaRPr lang="de-DE"/>
        </a:p>
      </dgm:t>
    </dgm:pt>
    <dgm:pt modelId="{B0113A44-E5CD-4FB9-AB49-8774214CCF17}" type="sibTrans" cxnId="{F3741297-0D89-48A9-8B34-867C91BCE965}">
      <dgm:prSet/>
      <dgm:spPr/>
      <dgm:t>
        <a:bodyPr/>
        <a:lstStyle/>
        <a:p>
          <a:endParaRPr lang="de-DE"/>
        </a:p>
      </dgm:t>
    </dgm:pt>
    <dgm:pt modelId="{F82887A0-FD1A-4D05-8A10-BFDDDA6E4562}">
      <dgm:prSet phldrT="[Text]"/>
      <dgm:spPr/>
      <dgm:t>
        <a:bodyPr/>
        <a:lstStyle/>
        <a:p>
          <a:r>
            <a:rPr lang="de-DE" dirty="0"/>
            <a:t>Start Drawing</a:t>
          </a:r>
        </a:p>
      </dgm:t>
    </dgm:pt>
    <dgm:pt modelId="{1E691AEF-8878-447F-9DD4-70944B0E0AAD}" type="parTrans" cxnId="{C5174561-330A-4DF4-8BF0-DB6708C1375C}">
      <dgm:prSet/>
      <dgm:spPr/>
      <dgm:t>
        <a:bodyPr/>
        <a:lstStyle/>
        <a:p>
          <a:endParaRPr lang="de-DE"/>
        </a:p>
      </dgm:t>
    </dgm:pt>
    <dgm:pt modelId="{1A988E13-256B-41A6-9F75-34AA66907507}" type="sibTrans" cxnId="{C5174561-330A-4DF4-8BF0-DB6708C1375C}">
      <dgm:prSet/>
      <dgm:spPr/>
      <dgm:t>
        <a:bodyPr/>
        <a:lstStyle/>
        <a:p>
          <a:endParaRPr lang="de-DE"/>
        </a:p>
      </dgm:t>
    </dgm:pt>
    <dgm:pt modelId="{50CDE1AE-E0C9-4AFE-9AB7-C2BA6CEA0454}">
      <dgm:prSet phldrT="[Text]"/>
      <dgm:spPr/>
      <dgm:t>
        <a:bodyPr/>
        <a:lstStyle/>
        <a:p>
          <a:r>
            <a:rPr lang="de-DE" dirty="0"/>
            <a:t>Link kopieren</a:t>
          </a:r>
        </a:p>
      </dgm:t>
    </dgm:pt>
    <dgm:pt modelId="{C5927D63-7C7D-4B50-B6A8-5BB4A5322B6A}" type="parTrans" cxnId="{AA0100F0-84D1-4571-A18B-8A1F96999CE6}">
      <dgm:prSet/>
      <dgm:spPr/>
      <dgm:t>
        <a:bodyPr/>
        <a:lstStyle/>
        <a:p>
          <a:endParaRPr lang="de-DE"/>
        </a:p>
      </dgm:t>
    </dgm:pt>
    <dgm:pt modelId="{CEEE431A-242F-4074-878F-A706C465D221}" type="sibTrans" cxnId="{AA0100F0-84D1-4571-A18B-8A1F96999CE6}">
      <dgm:prSet/>
      <dgm:spPr/>
      <dgm:t>
        <a:bodyPr/>
        <a:lstStyle/>
        <a:p>
          <a:endParaRPr lang="de-DE"/>
        </a:p>
      </dgm:t>
    </dgm:pt>
    <dgm:pt modelId="{C3761216-FD18-47D3-B6AC-CE0EEBED518B}">
      <dgm:prSet phldrT="[Text]"/>
      <dgm:spPr/>
      <dgm:t>
        <a:bodyPr/>
        <a:lstStyle/>
        <a:p>
          <a:r>
            <a:rPr lang="de-DE" dirty="0"/>
            <a:t>Link im Chat posten (Weg 1)</a:t>
          </a:r>
        </a:p>
      </dgm:t>
    </dgm:pt>
    <dgm:pt modelId="{0D6742E5-1624-41AA-87AC-AA84B8D05FCE}" type="parTrans" cxnId="{AFE92E9F-A40C-490A-9D13-0A732CC21ECA}">
      <dgm:prSet/>
      <dgm:spPr/>
      <dgm:t>
        <a:bodyPr/>
        <a:lstStyle/>
        <a:p>
          <a:endParaRPr lang="de-DE"/>
        </a:p>
      </dgm:t>
    </dgm:pt>
    <dgm:pt modelId="{C8709A82-97FC-44EA-9F1F-0454A3F381D8}" type="sibTrans" cxnId="{AFE92E9F-A40C-490A-9D13-0A732CC21ECA}">
      <dgm:prSet/>
      <dgm:spPr/>
      <dgm:t>
        <a:bodyPr/>
        <a:lstStyle/>
        <a:p>
          <a:endParaRPr lang="de-DE"/>
        </a:p>
      </dgm:t>
    </dgm:pt>
    <dgm:pt modelId="{BAB66DC8-A370-44B9-AB24-798E22364CD3}">
      <dgm:prSet phldrT="[Text]"/>
      <dgm:spPr/>
      <dgm:t>
        <a:bodyPr/>
        <a:lstStyle/>
        <a:p>
          <a:r>
            <a:rPr lang="de-DE" dirty="0"/>
            <a:t>Create Whiteboard</a:t>
          </a:r>
        </a:p>
      </dgm:t>
    </dgm:pt>
    <dgm:pt modelId="{824779C9-E3E4-4E62-930B-8473BC871E44}" type="parTrans" cxnId="{DFFB10F2-5B88-46C6-923C-0F4ED02A9337}">
      <dgm:prSet/>
      <dgm:spPr/>
      <dgm:t>
        <a:bodyPr/>
        <a:lstStyle/>
        <a:p>
          <a:endParaRPr lang="de-DE"/>
        </a:p>
      </dgm:t>
    </dgm:pt>
    <dgm:pt modelId="{C94FAF27-1EFF-44BF-98F0-A37317CA7A7D}" type="sibTrans" cxnId="{DFFB10F2-5B88-46C6-923C-0F4ED02A9337}">
      <dgm:prSet/>
      <dgm:spPr/>
      <dgm:t>
        <a:bodyPr/>
        <a:lstStyle/>
        <a:p>
          <a:endParaRPr lang="de-DE"/>
        </a:p>
      </dgm:t>
    </dgm:pt>
    <dgm:pt modelId="{2AC3353F-B86E-4E9A-93DD-8CA39C10E108}">
      <dgm:prSet phldrT="[Text]"/>
      <dgm:spPr/>
      <dgm:t>
        <a:bodyPr/>
        <a:lstStyle/>
        <a:p>
          <a:r>
            <a:rPr lang="de-DE" dirty="0"/>
            <a:t>Alle TN klicken den Link und öffnen z. B. in Chrome die Seite</a:t>
          </a:r>
        </a:p>
      </dgm:t>
    </dgm:pt>
    <dgm:pt modelId="{E14C6E9D-C361-4B44-AA93-D63C6735CF83}" type="parTrans" cxnId="{608236D8-3B07-43C2-9CB1-6E1BA6586F44}">
      <dgm:prSet/>
      <dgm:spPr/>
      <dgm:t>
        <a:bodyPr/>
        <a:lstStyle/>
        <a:p>
          <a:endParaRPr lang="de-DE"/>
        </a:p>
      </dgm:t>
    </dgm:pt>
    <dgm:pt modelId="{BB598316-DB5A-4925-B213-99B87CD00628}" type="sibTrans" cxnId="{608236D8-3B07-43C2-9CB1-6E1BA6586F44}">
      <dgm:prSet/>
      <dgm:spPr/>
      <dgm:t>
        <a:bodyPr/>
        <a:lstStyle/>
        <a:p>
          <a:endParaRPr lang="de-DE"/>
        </a:p>
      </dgm:t>
    </dgm:pt>
    <dgm:pt modelId="{7AF25C4F-EAD3-4595-BD9E-7A51040F499C}">
      <dgm:prSet phldrT="[Text]"/>
      <dgm:spPr/>
      <dgm:t>
        <a:bodyPr/>
        <a:lstStyle/>
        <a:p>
          <a:r>
            <a:rPr lang="de-DE" dirty="0"/>
            <a:t>Die Besprechung wird gehalten!</a:t>
          </a:r>
        </a:p>
      </dgm:t>
    </dgm:pt>
    <dgm:pt modelId="{A8E7B815-A2C9-4DDE-A559-B377F7CCB588}" type="parTrans" cxnId="{04525773-F31A-4BBD-B960-98B55DC37407}">
      <dgm:prSet/>
      <dgm:spPr/>
      <dgm:t>
        <a:bodyPr/>
        <a:lstStyle/>
        <a:p>
          <a:endParaRPr lang="de-DE"/>
        </a:p>
      </dgm:t>
    </dgm:pt>
    <dgm:pt modelId="{38CE41FB-067D-4CB7-B08A-9FAD7D1B02C3}" type="sibTrans" cxnId="{04525773-F31A-4BBD-B960-98B55DC37407}">
      <dgm:prSet/>
      <dgm:spPr/>
      <dgm:t>
        <a:bodyPr/>
        <a:lstStyle/>
        <a:p>
          <a:endParaRPr lang="de-DE"/>
        </a:p>
      </dgm:t>
    </dgm:pt>
    <dgm:pt modelId="{FDF07BD8-2EDC-4F03-97CB-DCFF3AE6F66C}" type="pres">
      <dgm:prSet presAssocID="{AB1F6448-2A2C-4D6A-844D-9F3E7A82C7E9}" presName="rootnode" presStyleCnt="0">
        <dgm:presLayoutVars>
          <dgm:chMax/>
          <dgm:chPref/>
          <dgm:dir/>
          <dgm:animLvl val="lvl"/>
        </dgm:presLayoutVars>
      </dgm:prSet>
      <dgm:spPr/>
    </dgm:pt>
    <dgm:pt modelId="{226F870A-C8C4-4AF7-A273-C305D095769E}" type="pres">
      <dgm:prSet presAssocID="{1A204060-04C5-4F41-861E-966568F428C2}" presName="composite" presStyleCnt="0"/>
      <dgm:spPr/>
    </dgm:pt>
    <dgm:pt modelId="{F2461631-05D3-4DCB-8817-3948027D5B45}" type="pres">
      <dgm:prSet presAssocID="{1A204060-04C5-4F41-861E-966568F428C2}" presName="bentUpArrow1" presStyleLbl="alignImgPlace1" presStyleIdx="0" presStyleCnt="2"/>
      <dgm:spPr/>
    </dgm:pt>
    <dgm:pt modelId="{A8D112AE-8895-4A93-9CEF-E295A8A090D6}" type="pres">
      <dgm:prSet presAssocID="{1A204060-04C5-4F41-861E-966568F428C2}" presName="ParentText" presStyleLbl="node1" presStyleIdx="0" presStyleCnt="3">
        <dgm:presLayoutVars>
          <dgm:chMax val="1"/>
          <dgm:chPref val="1"/>
          <dgm:bulletEnabled val="1"/>
        </dgm:presLayoutVars>
      </dgm:prSet>
      <dgm:spPr/>
    </dgm:pt>
    <dgm:pt modelId="{78CDED29-A706-484E-A5B9-7C0E3E1D7294}" type="pres">
      <dgm:prSet presAssocID="{1A204060-04C5-4F41-861E-966568F428C2}" presName="ChildText" presStyleLbl="revTx" presStyleIdx="0" presStyleCnt="3">
        <dgm:presLayoutVars>
          <dgm:chMax val="0"/>
          <dgm:chPref val="0"/>
          <dgm:bulletEnabled val="1"/>
        </dgm:presLayoutVars>
      </dgm:prSet>
      <dgm:spPr/>
    </dgm:pt>
    <dgm:pt modelId="{EC6CB0E7-4E21-4918-A91C-C0D04522BBC6}" type="pres">
      <dgm:prSet presAssocID="{B0113A44-E5CD-4FB9-AB49-8774214CCF17}" presName="sibTrans" presStyleCnt="0"/>
      <dgm:spPr/>
    </dgm:pt>
    <dgm:pt modelId="{17F61E79-8C5A-4053-ACD1-25A549CC8DCF}" type="pres">
      <dgm:prSet presAssocID="{50CDE1AE-E0C9-4AFE-9AB7-C2BA6CEA0454}" presName="composite" presStyleCnt="0"/>
      <dgm:spPr/>
    </dgm:pt>
    <dgm:pt modelId="{42DD4D6E-5236-4F88-A2CA-F53EBD1BAEFC}" type="pres">
      <dgm:prSet presAssocID="{50CDE1AE-E0C9-4AFE-9AB7-C2BA6CEA0454}" presName="bentUpArrow1" presStyleLbl="alignImgPlace1" presStyleIdx="1" presStyleCnt="2"/>
      <dgm:spPr/>
    </dgm:pt>
    <dgm:pt modelId="{AB6DAA10-F059-48F4-B2E9-F1C84A9F604A}" type="pres">
      <dgm:prSet presAssocID="{50CDE1AE-E0C9-4AFE-9AB7-C2BA6CEA0454}" presName="ParentText" presStyleLbl="node1" presStyleIdx="1" presStyleCnt="3">
        <dgm:presLayoutVars>
          <dgm:chMax val="1"/>
          <dgm:chPref val="1"/>
          <dgm:bulletEnabled val="1"/>
        </dgm:presLayoutVars>
      </dgm:prSet>
      <dgm:spPr/>
    </dgm:pt>
    <dgm:pt modelId="{3EACCC67-2654-4DBC-ADE0-3AC849AB2433}" type="pres">
      <dgm:prSet presAssocID="{50CDE1AE-E0C9-4AFE-9AB7-C2BA6CEA0454}" presName="ChildText" presStyleLbl="revTx" presStyleIdx="1" presStyleCnt="3">
        <dgm:presLayoutVars>
          <dgm:chMax val="0"/>
          <dgm:chPref val="0"/>
          <dgm:bulletEnabled val="1"/>
        </dgm:presLayoutVars>
      </dgm:prSet>
      <dgm:spPr/>
    </dgm:pt>
    <dgm:pt modelId="{D229CADE-7406-47DD-8FB2-8BB69062D0F2}" type="pres">
      <dgm:prSet presAssocID="{CEEE431A-242F-4074-878F-A706C465D221}" presName="sibTrans" presStyleCnt="0"/>
      <dgm:spPr/>
    </dgm:pt>
    <dgm:pt modelId="{92BE0BE0-D539-4322-8DD7-AB1CA55AD817}" type="pres">
      <dgm:prSet presAssocID="{C3761216-FD18-47D3-B6AC-CE0EEBED518B}" presName="composite" presStyleCnt="0"/>
      <dgm:spPr/>
    </dgm:pt>
    <dgm:pt modelId="{2664E983-CC56-4503-8BD3-01E6FD434A56}" type="pres">
      <dgm:prSet presAssocID="{C3761216-FD18-47D3-B6AC-CE0EEBED518B}" presName="ParentText" presStyleLbl="node1" presStyleIdx="2" presStyleCnt="3">
        <dgm:presLayoutVars>
          <dgm:chMax val="1"/>
          <dgm:chPref val="1"/>
          <dgm:bulletEnabled val="1"/>
        </dgm:presLayoutVars>
      </dgm:prSet>
      <dgm:spPr/>
    </dgm:pt>
    <dgm:pt modelId="{FC3AF080-7743-4A02-8EF3-C2B68FBE9984}" type="pres">
      <dgm:prSet presAssocID="{C3761216-FD18-47D3-B6AC-CE0EEBED518B}" presName="FinalChildText" presStyleLbl="revTx" presStyleIdx="2" presStyleCnt="3">
        <dgm:presLayoutVars>
          <dgm:chMax val="0"/>
          <dgm:chPref val="0"/>
          <dgm:bulletEnabled val="1"/>
        </dgm:presLayoutVars>
      </dgm:prSet>
      <dgm:spPr/>
    </dgm:pt>
  </dgm:ptLst>
  <dgm:cxnLst>
    <dgm:cxn modelId="{3D7CB112-C5C9-4D04-A7D0-CEB19773C433}" type="presOf" srcId="{C3761216-FD18-47D3-B6AC-CE0EEBED518B}" destId="{2664E983-CC56-4503-8BD3-01E6FD434A56}" srcOrd="0" destOrd="0" presId="urn:microsoft.com/office/officeart/2005/8/layout/StepDownProcess"/>
    <dgm:cxn modelId="{9924161E-5821-499C-A9DF-81A1E96F1FBE}" type="presOf" srcId="{50CDE1AE-E0C9-4AFE-9AB7-C2BA6CEA0454}" destId="{AB6DAA10-F059-48F4-B2E9-F1C84A9F604A}" srcOrd="0" destOrd="0" presId="urn:microsoft.com/office/officeart/2005/8/layout/StepDownProcess"/>
    <dgm:cxn modelId="{7A6B1020-D02D-43BD-9D3A-951F92D39105}" type="presOf" srcId="{1A204060-04C5-4F41-861E-966568F428C2}" destId="{A8D112AE-8895-4A93-9CEF-E295A8A090D6}" srcOrd="0" destOrd="0" presId="urn:microsoft.com/office/officeart/2005/8/layout/StepDownProcess"/>
    <dgm:cxn modelId="{C5174561-330A-4DF4-8BF0-DB6708C1375C}" srcId="{1A204060-04C5-4F41-861E-966568F428C2}" destId="{F82887A0-FD1A-4D05-8A10-BFDDDA6E4562}" srcOrd="0" destOrd="0" parTransId="{1E691AEF-8878-447F-9DD4-70944B0E0AAD}" sibTransId="{1A988E13-256B-41A6-9F75-34AA66907507}"/>
    <dgm:cxn modelId="{897F6170-0572-464D-8A87-EE57F711177E}" type="presOf" srcId="{BAB66DC8-A370-44B9-AB24-798E22364CD3}" destId="{78CDED29-A706-484E-A5B9-7C0E3E1D7294}" srcOrd="0" destOrd="1" presId="urn:microsoft.com/office/officeart/2005/8/layout/StepDownProcess"/>
    <dgm:cxn modelId="{04525773-F31A-4BBD-B960-98B55DC37407}" srcId="{C3761216-FD18-47D3-B6AC-CE0EEBED518B}" destId="{7AF25C4F-EAD3-4595-BD9E-7A51040F499C}" srcOrd="1" destOrd="0" parTransId="{A8E7B815-A2C9-4DDE-A559-B377F7CCB588}" sibTransId="{38CE41FB-067D-4CB7-B08A-9FAD7D1B02C3}"/>
    <dgm:cxn modelId="{A05BF075-5FCC-4E19-AD08-6E6041911F34}" type="presOf" srcId="{2AC3353F-B86E-4E9A-93DD-8CA39C10E108}" destId="{FC3AF080-7743-4A02-8EF3-C2B68FBE9984}" srcOrd="0" destOrd="0" presId="urn:microsoft.com/office/officeart/2005/8/layout/StepDownProcess"/>
    <dgm:cxn modelId="{63698959-25E6-4D66-95FC-B60295E32675}" type="presOf" srcId="{7AF25C4F-EAD3-4595-BD9E-7A51040F499C}" destId="{FC3AF080-7743-4A02-8EF3-C2B68FBE9984}" srcOrd="0" destOrd="1" presId="urn:microsoft.com/office/officeart/2005/8/layout/StepDownProcess"/>
    <dgm:cxn modelId="{F3741297-0D89-48A9-8B34-867C91BCE965}" srcId="{AB1F6448-2A2C-4D6A-844D-9F3E7A82C7E9}" destId="{1A204060-04C5-4F41-861E-966568F428C2}" srcOrd="0" destOrd="0" parTransId="{1D4F37A2-2C13-4FD7-9054-66FCA830F090}" sibTransId="{B0113A44-E5CD-4FB9-AB49-8774214CCF17}"/>
    <dgm:cxn modelId="{9DCFFC99-CDB4-447D-BD81-9F6A850DA858}" type="presOf" srcId="{AB1F6448-2A2C-4D6A-844D-9F3E7A82C7E9}" destId="{FDF07BD8-2EDC-4F03-97CB-DCFF3AE6F66C}" srcOrd="0" destOrd="0" presId="urn:microsoft.com/office/officeart/2005/8/layout/StepDownProcess"/>
    <dgm:cxn modelId="{1399CE9E-FEC0-4FAB-B870-5952A9F00263}" type="presOf" srcId="{F82887A0-FD1A-4D05-8A10-BFDDDA6E4562}" destId="{78CDED29-A706-484E-A5B9-7C0E3E1D7294}" srcOrd="0" destOrd="0" presId="urn:microsoft.com/office/officeart/2005/8/layout/StepDownProcess"/>
    <dgm:cxn modelId="{AFE92E9F-A40C-490A-9D13-0A732CC21ECA}" srcId="{AB1F6448-2A2C-4D6A-844D-9F3E7A82C7E9}" destId="{C3761216-FD18-47D3-B6AC-CE0EEBED518B}" srcOrd="2" destOrd="0" parTransId="{0D6742E5-1624-41AA-87AC-AA84B8D05FCE}" sibTransId="{C8709A82-97FC-44EA-9F1F-0454A3F381D8}"/>
    <dgm:cxn modelId="{608236D8-3B07-43C2-9CB1-6E1BA6586F44}" srcId="{C3761216-FD18-47D3-B6AC-CE0EEBED518B}" destId="{2AC3353F-B86E-4E9A-93DD-8CA39C10E108}" srcOrd="0" destOrd="0" parTransId="{E14C6E9D-C361-4B44-AA93-D63C6735CF83}" sibTransId="{BB598316-DB5A-4925-B213-99B87CD00628}"/>
    <dgm:cxn modelId="{AA0100F0-84D1-4571-A18B-8A1F96999CE6}" srcId="{AB1F6448-2A2C-4D6A-844D-9F3E7A82C7E9}" destId="{50CDE1AE-E0C9-4AFE-9AB7-C2BA6CEA0454}" srcOrd="1" destOrd="0" parTransId="{C5927D63-7C7D-4B50-B6A8-5BB4A5322B6A}" sibTransId="{CEEE431A-242F-4074-878F-A706C465D221}"/>
    <dgm:cxn modelId="{DFFB10F2-5B88-46C6-923C-0F4ED02A9337}" srcId="{1A204060-04C5-4F41-861E-966568F428C2}" destId="{BAB66DC8-A370-44B9-AB24-798E22364CD3}" srcOrd="1" destOrd="0" parTransId="{824779C9-E3E4-4E62-930B-8473BC871E44}" sibTransId="{C94FAF27-1EFF-44BF-98F0-A37317CA7A7D}"/>
    <dgm:cxn modelId="{F6E91BEF-C2B4-4021-9BCE-D205BC03CC74}" type="presParOf" srcId="{FDF07BD8-2EDC-4F03-97CB-DCFF3AE6F66C}" destId="{226F870A-C8C4-4AF7-A273-C305D095769E}" srcOrd="0" destOrd="0" presId="urn:microsoft.com/office/officeart/2005/8/layout/StepDownProcess"/>
    <dgm:cxn modelId="{C767B611-C3F2-432C-89DF-90E5ACC5A76D}" type="presParOf" srcId="{226F870A-C8C4-4AF7-A273-C305D095769E}" destId="{F2461631-05D3-4DCB-8817-3948027D5B45}" srcOrd="0" destOrd="0" presId="urn:microsoft.com/office/officeart/2005/8/layout/StepDownProcess"/>
    <dgm:cxn modelId="{5504A938-2E85-4C8B-82AB-15CFBA90A38E}" type="presParOf" srcId="{226F870A-C8C4-4AF7-A273-C305D095769E}" destId="{A8D112AE-8895-4A93-9CEF-E295A8A090D6}" srcOrd="1" destOrd="0" presId="urn:microsoft.com/office/officeart/2005/8/layout/StepDownProcess"/>
    <dgm:cxn modelId="{6E13B6B7-816D-4CFE-8AF0-B5FC966A2704}" type="presParOf" srcId="{226F870A-C8C4-4AF7-A273-C305D095769E}" destId="{78CDED29-A706-484E-A5B9-7C0E3E1D7294}" srcOrd="2" destOrd="0" presId="urn:microsoft.com/office/officeart/2005/8/layout/StepDownProcess"/>
    <dgm:cxn modelId="{8342258C-CD19-4894-B64B-BEDB16734634}" type="presParOf" srcId="{FDF07BD8-2EDC-4F03-97CB-DCFF3AE6F66C}" destId="{EC6CB0E7-4E21-4918-A91C-C0D04522BBC6}" srcOrd="1" destOrd="0" presId="urn:microsoft.com/office/officeart/2005/8/layout/StepDownProcess"/>
    <dgm:cxn modelId="{224708C2-12A0-4C01-B817-70DC6D8069EB}" type="presParOf" srcId="{FDF07BD8-2EDC-4F03-97CB-DCFF3AE6F66C}" destId="{17F61E79-8C5A-4053-ACD1-25A549CC8DCF}" srcOrd="2" destOrd="0" presId="urn:microsoft.com/office/officeart/2005/8/layout/StepDownProcess"/>
    <dgm:cxn modelId="{7A600C7D-CC54-498D-AE57-8FCB0BCB7D3C}" type="presParOf" srcId="{17F61E79-8C5A-4053-ACD1-25A549CC8DCF}" destId="{42DD4D6E-5236-4F88-A2CA-F53EBD1BAEFC}" srcOrd="0" destOrd="0" presId="urn:microsoft.com/office/officeart/2005/8/layout/StepDownProcess"/>
    <dgm:cxn modelId="{73A48BD9-5EBF-4CB4-B1F7-EE73FCDFCE62}" type="presParOf" srcId="{17F61E79-8C5A-4053-ACD1-25A549CC8DCF}" destId="{AB6DAA10-F059-48F4-B2E9-F1C84A9F604A}" srcOrd="1" destOrd="0" presId="urn:microsoft.com/office/officeart/2005/8/layout/StepDownProcess"/>
    <dgm:cxn modelId="{9EC0B57F-7D97-4B6A-A836-0DA9A69B4AF9}" type="presParOf" srcId="{17F61E79-8C5A-4053-ACD1-25A549CC8DCF}" destId="{3EACCC67-2654-4DBC-ADE0-3AC849AB2433}" srcOrd="2" destOrd="0" presId="urn:microsoft.com/office/officeart/2005/8/layout/StepDownProcess"/>
    <dgm:cxn modelId="{BD8FFA9A-813B-4A6B-8495-59674983EDC5}" type="presParOf" srcId="{FDF07BD8-2EDC-4F03-97CB-DCFF3AE6F66C}" destId="{D229CADE-7406-47DD-8FB2-8BB69062D0F2}" srcOrd="3" destOrd="0" presId="urn:microsoft.com/office/officeart/2005/8/layout/StepDownProcess"/>
    <dgm:cxn modelId="{17D606F6-E9A1-4704-8EEE-FB0709D1942D}" type="presParOf" srcId="{FDF07BD8-2EDC-4F03-97CB-DCFF3AE6F66C}" destId="{92BE0BE0-D539-4322-8DD7-AB1CA55AD817}" srcOrd="4" destOrd="0" presId="urn:microsoft.com/office/officeart/2005/8/layout/StepDownProcess"/>
    <dgm:cxn modelId="{3A70F670-5D22-4FFB-AEF6-9060AD887AA8}" type="presParOf" srcId="{92BE0BE0-D539-4322-8DD7-AB1CA55AD817}" destId="{2664E983-CC56-4503-8BD3-01E6FD434A56}" srcOrd="0" destOrd="0" presId="urn:microsoft.com/office/officeart/2005/8/layout/StepDownProcess"/>
    <dgm:cxn modelId="{8FC7D8E7-BEEB-4B2F-B99C-EDD73FB16117}" type="presParOf" srcId="{92BE0BE0-D539-4322-8DD7-AB1CA55AD817}" destId="{FC3AF080-7743-4A02-8EF3-C2B68FBE998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3F076E-23D6-4414-A0D5-698F084DC792}"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de-DE"/>
        </a:p>
      </dgm:t>
    </dgm:pt>
    <dgm:pt modelId="{7272C439-8E14-43DA-8192-9595EC9203A0}">
      <dgm:prSet phldrT="[Text]"/>
      <dgm:spPr/>
      <dgm:t>
        <a:bodyPr/>
        <a:lstStyle/>
        <a:p>
          <a:pPr rtl="0"/>
          <a:r>
            <a:rPr lang="de-DE"/>
            <a:t>Je Gruppe einen Raumlink planen</a:t>
          </a:r>
          <a:r>
            <a:rPr lang="de-DE">
              <a:latin typeface="Arial Bold"/>
            </a:rPr>
            <a:t> </a:t>
          </a:r>
          <a:endParaRPr lang="de-DE"/>
        </a:p>
        <a:p>
          <a:pPr rtl="0"/>
          <a:r>
            <a:rPr lang="de-DE"/>
            <a:t>-</a:t>
          </a:r>
          <a:r>
            <a:rPr lang="de-DE">
              <a:latin typeface="Arial Bold"/>
            </a:rPr>
            <a:t> </a:t>
          </a:r>
          <a:r>
            <a:rPr lang="de-DE"/>
            <a:t> Langer Name</a:t>
          </a:r>
        </a:p>
        <a:p>
          <a:pPr rtl="0"/>
          <a:r>
            <a:rPr lang="de-DE"/>
            <a:t>- Moderator muss Raum</a:t>
          </a:r>
          <a:r>
            <a:rPr lang="de-DE">
              <a:latin typeface="Arial Bold"/>
            </a:rPr>
            <a:t> </a:t>
          </a:r>
          <a:r>
            <a:rPr lang="de-DE"/>
            <a:t> anlegen (vorher oder während der Sitzung)</a:t>
          </a:r>
        </a:p>
      </dgm:t>
    </dgm:pt>
    <dgm:pt modelId="{CC2FDAA5-D0A7-46BB-BDAF-F5EE8323F6DD}" type="parTrans" cxnId="{90B4CBAA-D99A-4904-A6E6-0EE707B8808B}">
      <dgm:prSet/>
      <dgm:spPr/>
      <dgm:t>
        <a:bodyPr/>
        <a:lstStyle/>
        <a:p>
          <a:endParaRPr lang="de-DE"/>
        </a:p>
      </dgm:t>
    </dgm:pt>
    <dgm:pt modelId="{288199F3-E2F7-4976-B61F-93DE0DC021DA}" type="sibTrans" cxnId="{90B4CBAA-D99A-4904-A6E6-0EE707B8808B}">
      <dgm:prSet/>
      <dgm:spPr/>
      <dgm:t>
        <a:bodyPr/>
        <a:lstStyle/>
        <a:p>
          <a:endParaRPr lang="de-DE"/>
        </a:p>
      </dgm:t>
    </dgm:pt>
    <dgm:pt modelId="{5C774E78-EC59-45FB-A1EA-DCEF5C0EC9CD}">
      <dgm:prSet phldrT="[Text]"/>
      <dgm:spPr/>
      <dgm:t>
        <a:bodyPr/>
        <a:lstStyle/>
        <a:p>
          <a:r>
            <a:rPr lang="de-DE"/>
            <a:t>Gruppenaufträge und Aufteilung klären (Tabelle/freie </a:t>
          </a:r>
          <a:r>
            <a:rPr lang="de-DE">
              <a:latin typeface="Arial Bold"/>
            </a:rPr>
            <a:t>Gruppenwahl</a:t>
          </a:r>
          <a:r>
            <a:rPr lang="de-DE"/>
            <a:t>, …)</a:t>
          </a:r>
        </a:p>
      </dgm:t>
    </dgm:pt>
    <dgm:pt modelId="{1D9CB6DD-EDE9-4B84-818C-EB4EE9C6D03D}" type="parTrans" cxnId="{7C12A809-6878-40E8-ABB7-E5B2B09BFB18}">
      <dgm:prSet/>
      <dgm:spPr/>
      <dgm:t>
        <a:bodyPr/>
        <a:lstStyle/>
        <a:p>
          <a:endParaRPr lang="de-DE"/>
        </a:p>
      </dgm:t>
    </dgm:pt>
    <dgm:pt modelId="{29653D25-2085-4667-89B8-1224A451B39D}" type="sibTrans" cxnId="{7C12A809-6878-40E8-ABB7-E5B2B09BFB18}">
      <dgm:prSet/>
      <dgm:spPr/>
      <dgm:t>
        <a:bodyPr/>
        <a:lstStyle/>
        <a:p>
          <a:endParaRPr lang="de-DE"/>
        </a:p>
      </dgm:t>
    </dgm:pt>
    <dgm:pt modelId="{8CD2B976-33F8-479D-B082-2559FE1EC8A5}">
      <dgm:prSet phldrT="[Text]"/>
      <dgm:spPr/>
      <dgm:t>
        <a:bodyPr/>
        <a:lstStyle/>
        <a:p>
          <a:pPr rtl="0"/>
          <a:r>
            <a:rPr lang="de-DE"/>
            <a:t>Die Mitglieder verteilen sich gemäß des Auftrags auf die neuen Links und schalten im Hauptraum vorher Kamera und Ton ab!</a:t>
          </a:r>
          <a:r>
            <a:rPr lang="de-DE">
              <a:latin typeface="Arial Bold"/>
            </a:rPr>
            <a:t> </a:t>
          </a:r>
          <a:endParaRPr lang="de-DE"/>
        </a:p>
      </dgm:t>
    </dgm:pt>
    <dgm:pt modelId="{2972B346-CD87-4CB0-83A7-18450EA47BB0}" type="parTrans" cxnId="{C8EAE5D7-7160-4150-B0CE-132A2B21CEEF}">
      <dgm:prSet/>
      <dgm:spPr/>
      <dgm:t>
        <a:bodyPr/>
        <a:lstStyle/>
        <a:p>
          <a:endParaRPr lang="de-DE"/>
        </a:p>
      </dgm:t>
    </dgm:pt>
    <dgm:pt modelId="{874528AD-EC5D-4D4E-8605-3E7DF8AC5334}" type="sibTrans" cxnId="{C8EAE5D7-7160-4150-B0CE-132A2B21CEEF}">
      <dgm:prSet/>
      <dgm:spPr/>
      <dgm:t>
        <a:bodyPr/>
        <a:lstStyle/>
        <a:p>
          <a:endParaRPr lang="de-DE"/>
        </a:p>
      </dgm:t>
    </dgm:pt>
    <dgm:pt modelId="{7A72D69E-7921-4C3C-B460-0065E990FF5A}">
      <dgm:prSet phldrT="[Text]"/>
      <dgm:spPr/>
      <dgm:t>
        <a:bodyPr/>
        <a:lstStyle/>
        <a:p>
          <a:pPr rtl="0"/>
          <a:r>
            <a:rPr lang="de-DE"/>
            <a:t>Die Hauptbesprechung wird gehalten, die Teilnehmenden kommen selbstständig zurück. Der Moderator kann ebenfalls switchen.</a:t>
          </a:r>
          <a:r>
            <a:rPr lang="de-DE">
              <a:latin typeface="Arial Bold"/>
            </a:rPr>
            <a:t> </a:t>
          </a:r>
          <a:endParaRPr lang="de-DE"/>
        </a:p>
      </dgm:t>
    </dgm:pt>
    <dgm:pt modelId="{1AF3C673-5779-4F08-B79B-3739281C7374}" type="parTrans" cxnId="{E7E870B3-22F0-4578-9192-61D36596FCBC}">
      <dgm:prSet/>
      <dgm:spPr/>
      <dgm:t>
        <a:bodyPr/>
        <a:lstStyle/>
        <a:p>
          <a:endParaRPr lang="de-DE"/>
        </a:p>
      </dgm:t>
    </dgm:pt>
    <dgm:pt modelId="{30D933EC-40B1-4EE2-87EB-E5DDAF98AEB9}" type="sibTrans" cxnId="{E7E870B3-22F0-4578-9192-61D36596FCBC}">
      <dgm:prSet/>
      <dgm:spPr/>
      <dgm:t>
        <a:bodyPr/>
        <a:lstStyle/>
        <a:p>
          <a:endParaRPr lang="de-DE"/>
        </a:p>
      </dgm:t>
    </dgm:pt>
    <dgm:pt modelId="{1ACE96B9-E236-4BC1-B233-0FBB9A482824}" type="pres">
      <dgm:prSet presAssocID="{CB3F076E-23D6-4414-A0D5-698F084DC792}" presName="outerComposite" presStyleCnt="0">
        <dgm:presLayoutVars>
          <dgm:chMax val="5"/>
          <dgm:dir/>
          <dgm:resizeHandles val="exact"/>
        </dgm:presLayoutVars>
      </dgm:prSet>
      <dgm:spPr/>
    </dgm:pt>
    <dgm:pt modelId="{104CF34A-33B0-4E7B-9C81-A3D1888B5F14}" type="pres">
      <dgm:prSet presAssocID="{CB3F076E-23D6-4414-A0D5-698F084DC792}" presName="dummyMaxCanvas" presStyleCnt="0">
        <dgm:presLayoutVars/>
      </dgm:prSet>
      <dgm:spPr/>
    </dgm:pt>
    <dgm:pt modelId="{05D61C08-66C9-4003-992B-89A371DDB75F}" type="pres">
      <dgm:prSet presAssocID="{CB3F076E-23D6-4414-A0D5-698F084DC792}" presName="FourNodes_1" presStyleLbl="node1" presStyleIdx="0" presStyleCnt="4">
        <dgm:presLayoutVars>
          <dgm:bulletEnabled val="1"/>
        </dgm:presLayoutVars>
      </dgm:prSet>
      <dgm:spPr/>
    </dgm:pt>
    <dgm:pt modelId="{539962E6-F3C9-4451-8DFD-B57BECBE41D4}" type="pres">
      <dgm:prSet presAssocID="{CB3F076E-23D6-4414-A0D5-698F084DC792}" presName="FourNodes_2" presStyleLbl="node1" presStyleIdx="1" presStyleCnt="4">
        <dgm:presLayoutVars>
          <dgm:bulletEnabled val="1"/>
        </dgm:presLayoutVars>
      </dgm:prSet>
      <dgm:spPr/>
    </dgm:pt>
    <dgm:pt modelId="{F99A146B-006F-4364-BCFA-13C026F1FFFF}" type="pres">
      <dgm:prSet presAssocID="{CB3F076E-23D6-4414-A0D5-698F084DC792}" presName="FourNodes_3" presStyleLbl="node1" presStyleIdx="2" presStyleCnt="4">
        <dgm:presLayoutVars>
          <dgm:bulletEnabled val="1"/>
        </dgm:presLayoutVars>
      </dgm:prSet>
      <dgm:spPr/>
    </dgm:pt>
    <dgm:pt modelId="{2D226417-5379-4122-B0EB-5180A6456396}" type="pres">
      <dgm:prSet presAssocID="{CB3F076E-23D6-4414-A0D5-698F084DC792}" presName="FourNodes_4" presStyleLbl="node1" presStyleIdx="3" presStyleCnt="4">
        <dgm:presLayoutVars>
          <dgm:bulletEnabled val="1"/>
        </dgm:presLayoutVars>
      </dgm:prSet>
      <dgm:spPr/>
    </dgm:pt>
    <dgm:pt modelId="{E86443BA-22AB-441C-8087-F33B383367C6}" type="pres">
      <dgm:prSet presAssocID="{CB3F076E-23D6-4414-A0D5-698F084DC792}" presName="FourConn_1-2" presStyleLbl="fgAccFollowNode1" presStyleIdx="0" presStyleCnt="3">
        <dgm:presLayoutVars>
          <dgm:bulletEnabled val="1"/>
        </dgm:presLayoutVars>
      </dgm:prSet>
      <dgm:spPr/>
    </dgm:pt>
    <dgm:pt modelId="{50F512D8-74A8-42B4-8A10-E9CC9C2C0BE3}" type="pres">
      <dgm:prSet presAssocID="{CB3F076E-23D6-4414-A0D5-698F084DC792}" presName="FourConn_2-3" presStyleLbl="fgAccFollowNode1" presStyleIdx="1" presStyleCnt="3">
        <dgm:presLayoutVars>
          <dgm:bulletEnabled val="1"/>
        </dgm:presLayoutVars>
      </dgm:prSet>
      <dgm:spPr/>
    </dgm:pt>
    <dgm:pt modelId="{4278556F-7227-4340-9D4F-591925605D00}" type="pres">
      <dgm:prSet presAssocID="{CB3F076E-23D6-4414-A0D5-698F084DC792}" presName="FourConn_3-4" presStyleLbl="fgAccFollowNode1" presStyleIdx="2" presStyleCnt="3">
        <dgm:presLayoutVars>
          <dgm:bulletEnabled val="1"/>
        </dgm:presLayoutVars>
      </dgm:prSet>
      <dgm:spPr/>
    </dgm:pt>
    <dgm:pt modelId="{3EF0A947-E4EE-4BBC-898E-9E8B31B62A6E}" type="pres">
      <dgm:prSet presAssocID="{CB3F076E-23D6-4414-A0D5-698F084DC792}" presName="FourNodes_1_text" presStyleLbl="node1" presStyleIdx="3" presStyleCnt="4">
        <dgm:presLayoutVars>
          <dgm:bulletEnabled val="1"/>
        </dgm:presLayoutVars>
      </dgm:prSet>
      <dgm:spPr/>
    </dgm:pt>
    <dgm:pt modelId="{F6B46201-CF66-41B0-A39B-653B43C9E934}" type="pres">
      <dgm:prSet presAssocID="{CB3F076E-23D6-4414-A0D5-698F084DC792}" presName="FourNodes_2_text" presStyleLbl="node1" presStyleIdx="3" presStyleCnt="4">
        <dgm:presLayoutVars>
          <dgm:bulletEnabled val="1"/>
        </dgm:presLayoutVars>
      </dgm:prSet>
      <dgm:spPr/>
    </dgm:pt>
    <dgm:pt modelId="{71C519A9-F865-4707-9F7C-D13FC266CF30}" type="pres">
      <dgm:prSet presAssocID="{CB3F076E-23D6-4414-A0D5-698F084DC792}" presName="FourNodes_3_text" presStyleLbl="node1" presStyleIdx="3" presStyleCnt="4">
        <dgm:presLayoutVars>
          <dgm:bulletEnabled val="1"/>
        </dgm:presLayoutVars>
      </dgm:prSet>
      <dgm:spPr/>
    </dgm:pt>
    <dgm:pt modelId="{5D0A739D-872E-40CB-9BEB-9E3A23370220}" type="pres">
      <dgm:prSet presAssocID="{CB3F076E-23D6-4414-A0D5-698F084DC792}" presName="FourNodes_4_text" presStyleLbl="node1" presStyleIdx="3" presStyleCnt="4">
        <dgm:presLayoutVars>
          <dgm:bulletEnabled val="1"/>
        </dgm:presLayoutVars>
      </dgm:prSet>
      <dgm:spPr/>
    </dgm:pt>
  </dgm:ptLst>
  <dgm:cxnLst>
    <dgm:cxn modelId="{80A85901-83C0-4D57-8CAE-594CD3AB1DDC}" type="presOf" srcId="{8CD2B976-33F8-479D-B082-2559FE1EC8A5}" destId="{F99A146B-006F-4364-BCFA-13C026F1FFFF}" srcOrd="0" destOrd="0" presId="urn:microsoft.com/office/officeart/2005/8/layout/vProcess5"/>
    <dgm:cxn modelId="{B5AAF805-ABF1-443A-B9CE-6EEC125EAF4F}" type="presOf" srcId="{7A72D69E-7921-4C3C-B460-0065E990FF5A}" destId="{5D0A739D-872E-40CB-9BEB-9E3A23370220}" srcOrd="1" destOrd="0" presId="urn:microsoft.com/office/officeart/2005/8/layout/vProcess5"/>
    <dgm:cxn modelId="{7C12A809-6878-40E8-ABB7-E5B2B09BFB18}" srcId="{CB3F076E-23D6-4414-A0D5-698F084DC792}" destId="{5C774E78-EC59-45FB-A1EA-DCEF5C0EC9CD}" srcOrd="1" destOrd="0" parTransId="{1D9CB6DD-EDE9-4B84-818C-EB4EE9C6D03D}" sibTransId="{29653D25-2085-4667-89B8-1224A451B39D}"/>
    <dgm:cxn modelId="{5C468E0A-A77B-4118-8F55-B91ED9B3F8C0}" type="presOf" srcId="{7A72D69E-7921-4C3C-B460-0065E990FF5A}" destId="{2D226417-5379-4122-B0EB-5180A6456396}" srcOrd="0" destOrd="0" presId="urn:microsoft.com/office/officeart/2005/8/layout/vProcess5"/>
    <dgm:cxn modelId="{17FE6A48-7DA7-4612-AE2A-D3EE7424E1A4}" type="presOf" srcId="{8CD2B976-33F8-479D-B082-2559FE1EC8A5}" destId="{71C519A9-F865-4707-9F7C-D13FC266CF30}" srcOrd="1" destOrd="0" presId="urn:microsoft.com/office/officeart/2005/8/layout/vProcess5"/>
    <dgm:cxn modelId="{5054074A-7F2C-4435-92AA-8A4FA3F8F7BC}" type="presOf" srcId="{7272C439-8E14-43DA-8192-9595EC9203A0}" destId="{3EF0A947-E4EE-4BBC-898E-9E8B31B62A6E}" srcOrd="1" destOrd="0" presId="urn:microsoft.com/office/officeart/2005/8/layout/vProcess5"/>
    <dgm:cxn modelId="{C4F8486B-A895-4D8F-AE2E-2441C9F16782}" type="presOf" srcId="{29653D25-2085-4667-89B8-1224A451B39D}" destId="{50F512D8-74A8-42B4-8A10-E9CC9C2C0BE3}" srcOrd="0" destOrd="0" presId="urn:microsoft.com/office/officeart/2005/8/layout/vProcess5"/>
    <dgm:cxn modelId="{02003B91-BACC-4971-BC05-9DBFF8B02A00}" type="presOf" srcId="{7272C439-8E14-43DA-8192-9595EC9203A0}" destId="{05D61C08-66C9-4003-992B-89A371DDB75F}" srcOrd="0" destOrd="0" presId="urn:microsoft.com/office/officeart/2005/8/layout/vProcess5"/>
    <dgm:cxn modelId="{23B2359E-8D82-4273-B871-C79FCAED259F}" type="presOf" srcId="{288199F3-E2F7-4976-B61F-93DE0DC021DA}" destId="{E86443BA-22AB-441C-8087-F33B383367C6}" srcOrd="0" destOrd="0" presId="urn:microsoft.com/office/officeart/2005/8/layout/vProcess5"/>
    <dgm:cxn modelId="{3327CFA5-BEAD-45A5-8D98-5B6DA4E77FBC}" type="presOf" srcId="{CB3F076E-23D6-4414-A0D5-698F084DC792}" destId="{1ACE96B9-E236-4BC1-B233-0FBB9A482824}" srcOrd="0" destOrd="0" presId="urn:microsoft.com/office/officeart/2005/8/layout/vProcess5"/>
    <dgm:cxn modelId="{90B4CBAA-D99A-4904-A6E6-0EE707B8808B}" srcId="{CB3F076E-23D6-4414-A0D5-698F084DC792}" destId="{7272C439-8E14-43DA-8192-9595EC9203A0}" srcOrd="0" destOrd="0" parTransId="{CC2FDAA5-D0A7-46BB-BDAF-F5EE8323F6DD}" sibTransId="{288199F3-E2F7-4976-B61F-93DE0DC021DA}"/>
    <dgm:cxn modelId="{E7E870B3-22F0-4578-9192-61D36596FCBC}" srcId="{CB3F076E-23D6-4414-A0D5-698F084DC792}" destId="{7A72D69E-7921-4C3C-B460-0065E990FF5A}" srcOrd="3" destOrd="0" parTransId="{1AF3C673-5779-4F08-B79B-3739281C7374}" sibTransId="{30D933EC-40B1-4EE2-87EB-E5DDAF98AEB9}"/>
    <dgm:cxn modelId="{D998BAC2-042E-4B4E-968B-67C4C5C3C987}" type="presOf" srcId="{874528AD-EC5D-4D4E-8605-3E7DF8AC5334}" destId="{4278556F-7227-4340-9D4F-591925605D00}" srcOrd="0" destOrd="0" presId="urn:microsoft.com/office/officeart/2005/8/layout/vProcess5"/>
    <dgm:cxn modelId="{C8EAE5D7-7160-4150-B0CE-132A2B21CEEF}" srcId="{CB3F076E-23D6-4414-A0D5-698F084DC792}" destId="{8CD2B976-33F8-479D-B082-2559FE1EC8A5}" srcOrd="2" destOrd="0" parTransId="{2972B346-CD87-4CB0-83A7-18450EA47BB0}" sibTransId="{874528AD-EC5D-4D4E-8605-3E7DF8AC5334}"/>
    <dgm:cxn modelId="{646BE5D8-680B-4F0E-A33C-69C2DB34A3D2}" type="presOf" srcId="{5C774E78-EC59-45FB-A1EA-DCEF5C0EC9CD}" destId="{F6B46201-CF66-41B0-A39B-653B43C9E934}" srcOrd="1" destOrd="0" presId="urn:microsoft.com/office/officeart/2005/8/layout/vProcess5"/>
    <dgm:cxn modelId="{1E2B8CDB-AEF2-456C-A690-12D30DA18895}" type="presOf" srcId="{5C774E78-EC59-45FB-A1EA-DCEF5C0EC9CD}" destId="{539962E6-F3C9-4451-8DFD-B57BECBE41D4}" srcOrd="0" destOrd="0" presId="urn:microsoft.com/office/officeart/2005/8/layout/vProcess5"/>
    <dgm:cxn modelId="{4A90BD93-361D-41AA-8789-51A4EDFC45FE}" type="presParOf" srcId="{1ACE96B9-E236-4BC1-B233-0FBB9A482824}" destId="{104CF34A-33B0-4E7B-9C81-A3D1888B5F14}" srcOrd="0" destOrd="0" presId="urn:microsoft.com/office/officeart/2005/8/layout/vProcess5"/>
    <dgm:cxn modelId="{7554B083-691E-4895-BBD6-47C695FD8DAF}" type="presParOf" srcId="{1ACE96B9-E236-4BC1-B233-0FBB9A482824}" destId="{05D61C08-66C9-4003-992B-89A371DDB75F}" srcOrd="1" destOrd="0" presId="urn:microsoft.com/office/officeart/2005/8/layout/vProcess5"/>
    <dgm:cxn modelId="{652B1D3C-303D-498D-B53D-643E49008B2C}" type="presParOf" srcId="{1ACE96B9-E236-4BC1-B233-0FBB9A482824}" destId="{539962E6-F3C9-4451-8DFD-B57BECBE41D4}" srcOrd="2" destOrd="0" presId="urn:microsoft.com/office/officeart/2005/8/layout/vProcess5"/>
    <dgm:cxn modelId="{821769DF-A3A2-4F54-8C0A-2903D229C127}" type="presParOf" srcId="{1ACE96B9-E236-4BC1-B233-0FBB9A482824}" destId="{F99A146B-006F-4364-BCFA-13C026F1FFFF}" srcOrd="3" destOrd="0" presId="urn:microsoft.com/office/officeart/2005/8/layout/vProcess5"/>
    <dgm:cxn modelId="{0E89E9F3-18B7-4F85-9882-664E9483DCE4}" type="presParOf" srcId="{1ACE96B9-E236-4BC1-B233-0FBB9A482824}" destId="{2D226417-5379-4122-B0EB-5180A6456396}" srcOrd="4" destOrd="0" presId="urn:microsoft.com/office/officeart/2005/8/layout/vProcess5"/>
    <dgm:cxn modelId="{1A247395-D722-411A-BD47-E15BA109A27E}" type="presParOf" srcId="{1ACE96B9-E236-4BC1-B233-0FBB9A482824}" destId="{E86443BA-22AB-441C-8087-F33B383367C6}" srcOrd="5" destOrd="0" presId="urn:microsoft.com/office/officeart/2005/8/layout/vProcess5"/>
    <dgm:cxn modelId="{5BEA56DE-62BD-4BE3-8296-F8FD985BB10B}" type="presParOf" srcId="{1ACE96B9-E236-4BC1-B233-0FBB9A482824}" destId="{50F512D8-74A8-42B4-8A10-E9CC9C2C0BE3}" srcOrd="6" destOrd="0" presId="urn:microsoft.com/office/officeart/2005/8/layout/vProcess5"/>
    <dgm:cxn modelId="{E83CD478-05C2-43AD-8846-BA65171839AC}" type="presParOf" srcId="{1ACE96B9-E236-4BC1-B233-0FBB9A482824}" destId="{4278556F-7227-4340-9D4F-591925605D00}" srcOrd="7" destOrd="0" presId="urn:microsoft.com/office/officeart/2005/8/layout/vProcess5"/>
    <dgm:cxn modelId="{CFEAB34C-3700-4A1A-A2B3-C9481B992193}" type="presParOf" srcId="{1ACE96B9-E236-4BC1-B233-0FBB9A482824}" destId="{3EF0A947-E4EE-4BBC-898E-9E8B31B62A6E}" srcOrd="8" destOrd="0" presId="urn:microsoft.com/office/officeart/2005/8/layout/vProcess5"/>
    <dgm:cxn modelId="{13D32C46-C780-48BA-AAE4-0A46132E42CE}" type="presParOf" srcId="{1ACE96B9-E236-4BC1-B233-0FBB9A482824}" destId="{F6B46201-CF66-41B0-A39B-653B43C9E934}" srcOrd="9" destOrd="0" presId="urn:microsoft.com/office/officeart/2005/8/layout/vProcess5"/>
    <dgm:cxn modelId="{98CC66F2-D34F-434C-BA31-0CFD4B06BB2F}" type="presParOf" srcId="{1ACE96B9-E236-4BC1-B233-0FBB9A482824}" destId="{71C519A9-F865-4707-9F7C-D13FC266CF30}" srcOrd="10" destOrd="0" presId="urn:microsoft.com/office/officeart/2005/8/layout/vProcess5"/>
    <dgm:cxn modelId="{750DFCDB-9E3A-427E-B7FF-2254EC6B289B}" type="presParOf" srcId="{1ACE96B9-E236-4BC1-B233-0FBB9A482824}" destId="{5D0A739D-872E-40CB-9BEB-9E3A2337022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61631-05D3-4DCB-8817-3948027D5B45}">
      <dsp:nvSpPr>
        <dsp:cNvPr id="0" name=""/>
        <dsp:cNvSpPr/>
      </dsp:nvSpPr>
      <dsp:spPr>
        <a:xfrm rot="5400000">
          <a:off x="333757" y="1187375"/>
          <a:ext cx="1050131" cy="1195537"/>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D112AE-8895-4A93-9CEF-E295A8A090D6}">
      <dsp:nvSpPr>
        <dsp:cNvPr id="0" name=""/>
        <dsp:cNvSpPr/>
      </dsp:nvSpPr>
      <dsp:spPr>
        <a:xfrm>
          <a:off x="55536" y="23283"/>
          <a:ext cx="1767802" cy="1237404"/>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Webseite whiteboardfox.com öffnen</a:t>
          </a:r>
        </a:p>
      </dsp:txBody>
      <dsp:txXfrm>
        <a:off x="115952" y="83699"/>
        <a:ext cx="1646970" cy="1116572"/>
      </dsp:txXfrm>
    </dsp:sp>
    <dsp:sp modelId="{78CDED29-A706-484E-A5B9-7C0E3E1D7294}">
      <dsp:nvSpPr>
        <dsp:cNvPr id="0" name=""/>
        <dsp:cNvSpPr/>
      </dsp:nvSpPr>
      <dsp:spPr>
        <a:xfrm>
          <a:off x="1823339" y="141298"/>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de-DE" sz="1100" kern="1200" dirty="0"/>
            <a:t>Start Drawing</a:t>
          </a:r>
        </a:p>
        <a:p>
          <a:pPr marL="57150" lvl="1" indent="-57150" algn="l" defTabSz="488950">
            <a:lnSpc>
              <a:spcPct val="90000"/>
            </a:lnSpc>
            <a:spcBef>
              <a:spcPct val="0"/>
            </a:spcBef>
            <a:spcAft>
              <a:spcPct val="15000"/>
            </a:spcAft>
            <a:buChar char="•"/>
          </a:pPr>
          <a:r>
            <a:rPr lang="de-DE" sz="1100" kern="1200" dirty="0"/>
            <a:t>Create Whiteboard</a:t>
          </a:r>
        </a:p>
      </dsp:txBody>
      <dsp:txXfrm>
        <a:off x="1823339" y="141298"/>
        <a:ext cx="1285731" cy="1000125"/>
      </dsp:txXfrm>
    </dsp:sp>
    <dsp:sp modelId="{42DD4D6E-5236-4F88-A2CA-F53EBD1BAEFC}">
      <dsp:nvSpPr>
        <dsp:cNvPr id="0" name=""/>
        <dsp:cNvSpPr/>
      </dsp:nvSpPr>
      <dsp:spPr>
        <a:xfrm rot="5400000">
          <a:off x="1799453" y="2577389"/>
          <a:ext cx="1050131" cy="1195537"/>
        </a:xfrm>
        <a:prstGeom prst="bentUpArrow">
          <a:avLst>
            <a:gd name="adj1" fmla="val 32840"/>
            <a:gd name="adj2" fmla="val 25000"/>
            <a:gd name="adj3" fmla="val 35780"/>
          </a:avLst>
        </a:prstGeom>
        <a:solidFill>
          <a:schemeClr val="accent5">
            <a:tint val="50000"/>
            <a:hueOff val="-6115892"/>
            <a:satOff val="-21813"/>
            <a:lumOff val="160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DAA10-F059-48F4-B2E9-F1C84A9F604A}">
      <dsp:nvSpPr>
        <dsp:cNvPr id="0" name=""/>
        <dsp:cNvSpPr/>
      </dsp:nvSpPr>
      <dsp:spPr>
        <a:xfrm>
          <a:off x="1521232" y="1413297"/>
          <a:ext cx="1767802" cy="1237404"/>
        </a:xfrm>
        <a:prstGeom prst="roundRect">
          <a:avLst>
            <a:gd name="adj" fmla="val 16670"/>
          </a:avLst>
        </a:prstGeom>
        <a:solidFill>
          <a:schemeClr val="accent5">
            <a:hueOff val="-2781850"/>
            <a:satOff val="-43058"/>
            <a:lumOff val="175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Link kopieren</a:t>
          </a:r>
        </a:p>
      </dsp:txBody>
      <dsp:txXfrm>
        <a:off x="1581648" y="1473713"/>
        <a:ext cx="1646970" cy="1116572"/>
      </dsp:txXfrm>
    </dsp:sp>
    <dsp:sp modelId="{3EACCC67-2654-4DBC-ADE0-3AC849AB2433}">
      <dsp:nvSpPr>
        <dsp:cNvPr id="0" name=""/>
        <dsp:cNvSpPr/>
      </dsp:nvSpPr>
      <dsp:spPr>
        <a:xfrm>
          <a:off x="3289035" y="1531312"/>
          <a:ext cx="1285731" cy="1000125"/>
        </a:xfrm>
        <a:prstGeom prst="rect">
          <a:avLst/>
        </a:prstGeom>
        <a:noFill/>
        <a:ln>
          <a:noFill/>
        </a:ln>
        <a:effectLst/>
      </dsp:spPr>
      <dsp:style>
        <a:lnRef idx="0">
          <a:scrgbClr r="0" g="0" b="0"/>
        </a:lnRef>
        <a:fillRef idx="0">
          <a:scrgbClr r="0" g="0" b="0"/>
        </a:fillRef>
        <a:effectRef idx="0">
          <a:scrgbClr r="0" g="0" b="0"/>
        </a:effectRef>
        <a:fontRef idx="minor"/>
      </dsp:style>
    </dsp:sp>
    <dsp:sp modelId="{2664E983-CC56-4503-8BD3-01E6FD434A56}">
      <dsp:nvSpPr>
        <dsp:cNvPr id="0" name=""/>
        <dsp:cNvSpPr/>
      </dsp:nvSpPr>
      <dsp:spPr>
        <a:xfrm>
          <a:off x="2986929" y="2803311"/>
          <a:ext cx="1767802" cy="1237404"/>
        </a:xfrm>
        <a:prstGeom prst="roundRect">
          <a:avLst>
            <a:gd name="adj" fmla="val 16670"/>
          </a:avLst>
        </a:prstGeom>
        <a:solidFill>
          <a:schemeClr val="accent5">
            <a:hueOff val="-5563701"/>
            <a:satOff val="-86116"/>
            <a:lumOff val="350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Link im Chat posten (Weg 1)</a:t>
          </a:r>
        </a:p>
      </dsp:txBody>
      <dsp:txXfrm>
        <a:off x="3047345" y="2863727"/>
        <a:ext cx="1646970" cy="1116572"/>
      </dsp:txXfrm>
    </dsp:sp>
    <dsp:sp modelId="{FC3AF080-7743-4A02-8EF3-C2B68FBE9984}">
      <dsp:nvSpPr>
        <dsp:cNvPr id="0" name=""/>
        <dsp:cNvSpPr/>
      </dsp:nvSpPr>
      <dsp:spPr>
        <a:xfrm>
          <a:off x="4754732" y="2921326"/>
          <a:ext cx="1285731"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de-DE" sz="1100" kern="1200" dirty="0"/>
            <a:t>Alle TN klicken den Link und öffnen z. B. in Chrome die Seite</a:t>
          </a:r>
        </a:p>
        <a:p>
          <a:pPr marL="57150" lvl="1" indent="-57150" algn="l" defTabSz="488950">
            <a:lnSpc>
              <a:spcPct val="90000"/>
            </a:lnSpc>
            <a:spcBef>
              <a:spcPct val="0"/>
            </a:spcBef>
            <a:spcAft>
              <a:spcPct val="15000"/>
            </a:spcAft>
            <a:buChar char="•"/>
          </a:pPr>
          <a:r>
            <a:rPr lang="de-DE" sz="1100" kern="1200" dirty="0"/>
            <a:t>Die Besprechung wird gehalten!</a:t>
          </a:r>
        </a:p>
      </dsp:txBody>
      <dsp:txXfrm>
        <a:off x="4754732" y="2921326"/>
        <a:ext cx="1285731" cy="1000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61C08-66C9-4003-992B-89A371DDB75F}">
      <dsp:nvSpPr>
        <dsp:cNvPr id="0" name=""/>
        <dsp:cNvSpPr/>
      </dsp:nvSpPr>
      <dsp:spPr>
        <a:xfrm>
          <a:off x="0" y="0"/>
          <a:ext cx="4876800" cy="8940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de-DE" sz="1100" kern="1200"/>
            <a:t>Je Gruppe einen Raumlink planen</a:t>
          </a:r>
          <a:r>
            <a:rPr lang="de-DE" sz="1100" kern="1200">
              <a:latin typeface="Arial Bold"/>
            </a:rPr>
            <a:t> </a:t>
          </a:r>
          <a:endParaRPr lang="de-DE" sz="1100" kern="1200"/>
        </a:p>
        <a:p>
          <a:pPr marL="0" lvl="0" indent="0" algn="l" defTabSz="488950" rtl="0">
            <a:lnSpc>
              <a:spcPct val="90000"/>
            </a:lnSpc>
            <a:spcBef>
              <a:spcPct val="0"/>
            </a:spcBef>
            <a:spcAft>
              <a:spcPct val="35000"/>
            </a:spcAft>
            <a:buNone/>
          </a:pPr>
          <a:r>
            <a:rPr lang="de-DE" sz="1100" kern="1200"/>
            <a:t>-</a:t>
          </a:r>
          <a:r>
            <a:rPr lang="de-DE" sz="1100" kern="1200">
              <a:latin typeface="Arial Bold"/>
            </a:rPr>
            <a:t> </a:t>
          </a:r>
          <a:r>
            <a:rPr lang="de-DE" sz="1100" kern="1200"/>
            <a:t> Langer Name</a:t>
          </a:r>
        </a:p>
        <a:p>
          <a:pPr marL="0" lvl="0" indent="0" algn="l" defTabSz="488950" rtl="0">
            <a:lnSpc>
              <a:spcPct val="90000"/>
            </a:lnSpc>
            <a:spcBef>
              <a:spcPct val="0"/>
            </a:spcBef>
            <a:spcAft>
              <a:spcPct val="35000"/>
            </a:spcAft>
            <a:buNone/>
          </a:pPr>
          <a:r>
            <a:rPr lang="de-DE" sz="1100" kern="1200"/>
            <a:t>- Moderator muss Raum</a:t>
          </a:r>
          <a:r>
            <a:rPr lang="de-DE" sz="1100" kern="1200">
              <a:latin typeface="Arial Bold"/>
            </a:rPr>
            <a:t> </a:t>
          </a:r>
          <a:r>
            <a:rPr lang="de-DE" sz="1100" kern="1200"/>
            <a:t> anlegen (vorher oder während der Sitzung)</a:t>
          </a:r>
        </a:p>
      </dsp:txBody>
      <dsp:txXfrm>
        <a:off x="26187" y="26187"/>
        <a:ext cx="3836467" cy="841706"/>
      </dsp:txXfrm>
    </dsp:sp>
    <dsp:sp modelId="{539962E6-F3C9-4451-8DFD-B57BECBE41D4}">
      <dsp:nvSpPr>
        <dsp:cNvPr id="0" name=""/>
        <dsp:cNvSpPr/>
      </dsp:nvSpPr>
      <dsp:spPr>
        <a:xfrm>
          <a:off x="408432" y="1056640"/>
          <a:ext cx="4876800" cy="894080"/>
        </a:xfrm>
        <a:prstGeom prst="roundRect">
          <a:avLst>
            <a:gd name="adj" fmla="val 10000"/>
          </a:avLst>
        </a:prstGeom>
        <a:solidFill>
          <a:schemeClr val="accent5">
            <a:hueOff val="-1854567"/>
            <a:satOff val="-28705"/>
            <a:lumOff val="11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de-DE" sz="1100" kern="1200"/>
            <a:t>Gruppenaufträge und Aufteilung klären (Tabelle/freie </a:t>
          </a:r>
          <a:r>
            <a:rPr lang="de-DE" sz="1100" kern="1200">
              <a:latin typeface="Arial Bold"/>
            </a:rPr>
            <a:t>Gruppenwahl</a:t>
          </a:r>
          <a:r>
            <a:rPr lang="de-DE" sz="1100" kern="1200"/>
            <a:t>, …)</a:t>
          </a:r>
        </a:p>
      </dsp:txBody>
      <dsp:txXfrm>
        <a:off x="434619" y="1082827"/>
        <a:ext cx="3834841" cy="841706"/>
      </dsp:txXfrm>
    </dsp:sp>
    <dsp:sp modelId="{F99A146B-006F-4364-BCFA-13C026F1FFFF}">
      <dsp:nvSpPr>
        <dsp:cNvPr id="0" name=""/>
        <dsp:cNvSpPr/>
      </dsp:nvSpPr>
      <dsp:spPr>
        <a:xfrm>
          <a:off x="810768" y="2113280"/>
          <a:ext cx="4876800" cy="894080"/>
        </a:xfrm>
        <a:prstGeom prst="roundRect">
          <a:avLst>
            <a:gd name="adj" fmla="val 10000"/>
          </a:avLst>
        </a:prstGeom>
        <a:solidFill>
          <a:schemeClr val="accent5">
            <a:hueOff val="-3709134"/>
            <a:satOff val="-57411"/>
            <a:lumOff val="233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de-DE" sz="1100" kern="1200"/>
            <a:t>Die Mitglieder verteilen sich gemäß des Auftrags auf die neuen Links und schalten im Hauptraum vorher Kamera und Ton ab!</a:t>
          </a:r>
          <a:r>
            <a:rPr lang="de-DE" sz="1100" kern="1200">
              <a:latin typeface="Arial Bold"/>
            </a:rPr>
            <a:t> </a:t>
          </a:r>
          <a:endParaRPr lang="de-DE" sz="1100" kern="1200"/>
        </a:p>
      </dsp:txBody>
      <dsp:txXfrm>
        <a:off x="836955" y="2139467"/>
        <a:ext cx="3840937" cy="841706"/>
      </dsp:txXfrm>
    </dsp:sp>
    <dsp:sp modelId="{2D226417-5379-4122-B0EB-5180A6456396}">
      <dsp:nvSpPr>
        <dsp:cNvPr id="0" name=""/>
        <dsp:cNvSpPr/>
      </dsp:nvSpPr>
      <dsp:spPr>
        <a:xfrm>
          <a:off x="1219200" y="3169919"/>
          <a:ext cx="4876800" cy="894080"/>
        </a:xfrm>
        <a:prstGeom prst="roundRect">
          <a:avLst>
            <a:gd name="adj" fmla="val 10000"/>
          </a:avLst>
        </a:prstGeom>
        <a:solidFill>
          <a:schemeClr val="accent5">
            <a:hueOff val="-5563701"/>
            <a:satOff val="-86116"/>
            <a:lumOff val="350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de-DE" sz="1100" kern="1200"/>
            <a:t>Die Hauptbesprechung wird gehalten, die Teilnehmenden kommen selbstständig zurück. Der Moderator kann ebenfalls switchen.</a:t>
          </a:r>
          <a:r>
            <a:rPr lang="de-DE" sz="1100" kern="1200">
              <a:latin typeface="Arial Bold"/>
            </a:rPr>
            <a:t> </a:t>
          </a:r>
          <a:endParaRPr lang="de-DE" sz="1100" kern="1200"/>
        </a:p>
      </dsp:txBody>
      <dsp:txXfrm>
        <a:off x="1245387" y="3196106"/>
        <a:ext cx="3834841" cy="841706"/>
      </dsp:txXfrm>
    </dsp:sp>
    <dsp:sp modelId="{E86443BA-22AB-441C-8087-F33B383367C6}">
      <dsp:nvSpPr>
        <dsp:cNvPr id="0" name=""/>
        <dsp:cNvSpPr/>
      </dsp:nvSpPr>
      <dsp:spPr>
        <a:xfrm>
          <a:off x="4295647" y="684783"/>
          <a:ext cx="581152" cy="581152"/>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4426406" y="684783"/>
        <a:ext cx="319634" cy="437317"/>
      </dsp:txXfrm>
    </dsp:sp>
    <dsp:sp modelId="{50F512D8-74A8-42B4-8A10-E9CC9C2C0BE3}">
      <dsp:nvSpPr>
        <dsp:cNvPr id="0" name=""/>
        <dsp:cNvSpPr/>
      </dsp:nvSpPr>
      <dsp:spPr>
        <a:xfrm>
          <a:off x="4704080" y="1741423"/>
          <a:ext cx="581152" cy="581152"/>
        </a:xfrm>
        <a:prstGeom prst="downArrow">
          <a:avLst>
            <a:gd name="adj1" fmla="val 55000"/>
            <a:gd name="adj2" fmla="val 45000"/>
          </a:avLst>
        </a:prstGeom>
        <a:solidFill>
          <a:schemeClr val="accent5">
            <a:tint val="40000"/>
            <a:alpha val="90000"/>
            <a:hueOff val="-3067995"/>
            <a:satOff val="-10400"/>
            <a:lumOff val="269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4834839" y="1741423"/>
        <a:ext cx="319634" cy="437317"/>
      </dsp:txXfrm>
    </dsp:sp>
    <dsp:sp modelId="{4278556F-7227-4340-9D4F-591925605D00}">
      <dsp:nvSpPr>
        <dsp:cNvPr id="0" name=""/>
        <dsp:cNvSpPr/>
      </dsp:nvSpPr>
      <dsp:spPr>
        <a:xfrm>
          <a:off x="5106415" y="2798064"/>
          <a:ext cx="581152" cy="581152"/>
        </a:xfrm>
        <a:prstGeom prst="downArrow">
          <a:avLst>
            <a:gd name="adj1" fmla="val 55000"/>
            <a:gd name="adj2" fmla="val 45000"/>
          </a:avLst>
        </a:prstGeom>
        <a:solidFill>
          <a:schemeClr val="accent5">
            <a:tint val="40000"/>
            <a:alpha val="90000"/>
            <a:hueOff val="-6135991"/>
            <a:satOff val="-20800"/>
            <a:lumOff val="539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de-DE" sz="2700" kern="1200"/>
        </a:p>
      </dsp:txBody>
      <dsp:txXfrm>
        <a:off x="5237174" y="2798064"/>
        <a:ext cx="319634" cy="43731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66732" cy="468154"/>
          </a:xfrm>
          <a:prstGeom prst="rect">
            <a:avLst/>
          </a:prstGeom>
        </p:spPr>
        <p:txBody>
          <a:bodyPr vert="horz" lIns="91440" tIns="45720" rIns="91440" bIns="45720" rtlCol="0"/>
          <a:lstStyle>
            <a:lvl1pPr algn="l">
              <a:defRPr sz="1200">
                <a:ea typeface="+mn-ea"/>
              </a:defRPr>
            </a:lvl1pPr>
          </a:lstStyle>
          <a:p>
            <a:pPr>
              <a:defRPr/>
            </a:pPr>
            <a:endParaRPr lang="de-DE" dirty="0"/>
          </a:p>
        </p:txBody>
      </p:sp>
      <p:sp>
        <p:nvSpPr>
          <p:cNvPr id="3" name="Datumsplatzhalter 2"/>
          <p:cNvSpPr>
            <a:spLocks noGrp="1"/>
          </p:cNvSpPr>
          <p:nvPr>
            <p:ph type="dt" sz="quarter" idx="1"/>
          </p:nvPr>
        </p:nvSpPr>
        <p:spPr>
          <a:xfrm>
            <a:off x="4008707" y="0"/>
            <a:ext cx="3066732" cy="468154"/>
          </a:xfrm>
          <a:prstGeom prst="rect">
            <a:avLst/>
          </a:prstGeom>
        </p:spPr>
        <p:txBody>
          <a:bodyPr vert="horz" lIns="91440" tIns="45720" rIns="91440" bIns="45720" rtlCol="0"/>
          <a:lstStyle>
            <a:lvl1pPr algn="r">
              <a:defRPr sz="1200">
                <a:ea typeface="+mn-ea"/>
              </a:defRPr>
            </a:lvl1pPr>
          </a:lstStyle>
          <a:p>
            <a:pPr>
              <a:defRPr/>
            </a:pPr>
            <a:fld id="{52B7AF9A-060D-4687-8814-7EAFA1E81811}" type="datetimeFigureOut">
              <a:rPr lang="de-DE"/>
              <a:pPr>
                <a:defRPr/>
              </a:pPr>
              <a:t>29.01.2021</a:t>
            </a:fld>
            <a:endParaRPr lang="de-DE" dirty="0"/>
          </a:p>
        </p:txBody>
      </p:sp>
      <p:sp>
        <p:nvSpPr>
          <p:cNvPr id="4" name="Fußzeilenplatzhalter 3"/>
          <p:cNvSpPr>
            <a:spLocks noGrp="1"/>
          </p:cNvSpPr>
          <p:nvPr>
            <p:ph type="ftr" sz="quarter" idx="2"/>
          </p:nvPr>
        </p:nvSpPr>
        <p:spPr>
          <a:xfrm>
            <a:off x="2" y="8893297"/>
            <a:ext cx="3066732" cy="468154"/>
          </a:xfrm>
          <a:prstGeom prst="rect">
            <a:avLst/>
          </a:prstGeom>
        </p:spPr>
        <p:txBody>
          <a:bodyPr vert="horz" lIns="91440" tIns="45720" rIns="91440" bIns="45720" rtlCol="0" anchor="b"/>
          <a:lstStyle>
            <a:lvl1pPr algn="l">
              <a:defRPr sz="1200">
                <a:ea typeface="+mn-ea"/>
              </a:defRPr>
            </a:lvl1pPr>
          </a:lstStyle>
          <a:p>
            <a:pPr>
              <a:defRPr/>
            </a:pPr>
            <a:endParaRPr lang="de-DE" dirty="0"/>
          </a:p>
        </p:txBody>
      </p:sp>
      <p:sp>
        <p:nvSpPr>
          <p:cNvPr id="5" name="Foliennummernplatzhalter 4"/>
          <p:cNvSpPr>
            <a:spLocks noGrp="1"/>
          </p:cNvSpPr>
          <p:nvPr>
            <p:ph type="sldNum" sz="quarter" idx="3"/>
          </p:nvPr>
        </p:nvSpPr>
        <p:spPr>
          <a:xfrm>
            <a:off x="4008707" y="8893297"/>
            <a:ext cx="3066732" cy="468154"/>
          </a:xfrm>
          <a:prstGeom prst="rect">
            <a:avLst/>
          </a:prstGeom>
        </p:spPr>
        <p:txBody>
          <a:bodyPr vert="horz" lIns="91440" tIns="45720" rIns="91440" bIns="45720" rtlCol="0" anchor="b"/>
          <a:lstStyle>
            <a:lvl1pPr algn="r">
              <a:defRPr sz="1200">
                <a:ea typeface="+mn-ea"/>
              </a:defRPr>
            </a:lvl1pPr>
          </a:lstStyle>
          <a:p>
            <a:pPr>
              <a:defRPr/>
            </a:pPr>
            <a:fld id="{32F91DA5-359F-4515-8B9E-77CF531240D0}" type="slidenum">
              <a:rPr lang="de-DE"/>
              <a:pPr>
                <a:defRPr/>
              </a:pPr>
              <a:t>‹Nr.›</a:t>
            </a:fld>
            <a:endParaRPr lang="de-DE" dirty="0"/>
          </a:p>
        </p:txBody>
      </p:sp>
    </p:spTree>
    <p:extLst>
      <p:ext uri="{BB962C8B-B14F-4D97-AF65-F5344CB8AC3E}">
        <p14:creationId xmlns:p14="http://schemas.microsoft.com/office/powerpoint/2010/main" val="992213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2" y="0"/>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de-DE" dirty="0"/>
          </a:p>
        </p:txBody>
      </p:sp>
      <p:sp>
        <p:nvSpPr>
          <p:cNvPr id="33795" name="Rectangle 3"/>
          <p:cNvSpPr>
            <a:spLocks noGrp="1" noChangeArrowheads="1"/>
          </p:cNvSpPr>
          <p:nvPr>
            <p:ph type="dt" idx="1"/>
          </p:nvPr>
        </p:nvSpPr>
        <p:spPr bwMode="auto">
          <a:xfrm>
            <a:off x="4008707" y="0"/>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7708" y="4447461"/>
            <a:ext cx="5661660"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3798" name="Rectangle 6"/>
          <p:cNvSpPr>
            <a:spLocks noGrp="1" noChangeArrowheads="1"/>
          </p:cNvSpPr>
          <p:nvPr>
            <p:ph type="ftr" sz="quarter" idx="4"/>
          </p:nvPr>
        </p:nvSpPr>
        <p:spPr bwMode="auto">
          <a:xfrm>
            <a:off x="2" y="8893297"/>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de-DE" dirty="0"/>
          </a:p>
        </p:txBody>
      </p:sp>
      <p:sp>
        <p:nvSpPr>
          <p:cNvPr id="33799" name="Rectangle 7"/>
          <p:cNvSpPr>
            <a:spLocks noGrp="1" noChangeArrowheads="1"/>
          </p:cNvSpPr>
          <p:nvPr>
            <p:ph type="sldNum" sz="quarter" idx="5"/>
          </p:nvPr>
        </p:nvSpPr>
        <p:spPr bwMode="auto">
          <a:xfrm>
            <a:off x="4008707" y="8893297"/>
            <a:ext cx="3066732"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BC89F092-3FCA-4F23-A710-3B71E9335A32}" type="slidenum">
              <a:rPr lang="de-DE"/>
              <a:pPr>
                <a:defRPr/>
              </a:pPr>
              <a:t>‹Nr.›</a:t>
            </a:fld>
            <a:endParaRPr lang="de-DE" dirty="0"/>
          </a:p>
        </p:txBody>
      </p:sp>
    </p:spTree>
    <p:extLst>
      <p:ext uri="{BB962C8B-B14F-4D97-AF65-F5344CB8AC3E}">
        <p14:creationId xmlns:p14="http://schemas.microsoft.com/office/powerpoint/2010/main" val="3854198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a:t>
            </a:fld>
            <a:endParaRPr lang="de-DE" dirty="0"/>
          </a:p>
        </p:txBody>
      </p:sp>
    </p:spTree>
    <p:extLst>
      <p:ext uri="{BB962C8B-B14F-4D97-AF65-F5344CB8AC3E}">
        <p14:creationId xmlns:p14="http://schemas.microsoft.com/office/powerpoint/2010/main" val="1601840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C89F092-3FCA-4F23-A710-3B71E9335A32}" type="slidenum">
              <a:rPr lang="de-DE" smtClean="0"/>
              <a:pPr>
                <a:defRPr/>
              </a:pPr>
              <a:t>19</a:t>
            </a:fld>
            <a:endParaRPr lang="de-DE" dirty="0"/>
          </a:p>
        </p:txBody>
      </p:sp>
    </p:spTree>
    <p:extLst>
      <p:ext uri="{BB962C8B-B14F-4D97-AF65-F5344CB8AC3E}">
        <p14:creationId xmlns:p14="http://schemas.microsoft.com/office/powerpoint/2010/main" val="1020354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C89F092-3FCA-4F23-A710-3B71E9335A32}" type="slidenum">
              <a:rPr lang="de-DE" smtClean="0"/>
              <a:pPr>
                <a:defRPr/>
              </a:pPr>
              <a:t>20</a:t>
            </a:fld>
            <a:endParaRPr lang="de-DE" dirty="0"/>
          </a:p>
        </p:txBody>
      </p:sp>
    </p:spTree>
    <p:extLst>
      <p:ext uri="{BB962C8B-B14F-4D97-AF65-F5344CB8AC3E}">
        <p14:creationId xmlns:p14="http://schemas.microsoft.com/office/powerpoint/2010/main" val="256695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C89F092-3FCA-4F23-A710-3B71E9335A32}" type="slidenum">
              <a:rPr lang="de-DE" smtClean="0"/>
              <a:pPr>
                <a:defRPr/>
              </a:pPr>
              <a:t>21</a:t>
            </a:fld>
            <a:endParaRPr lang="de-DE" dirty="0"/>
          </a:p>
        </p:txBody>
      </p:sp>
    </p:spTree>
    <p:extLst>
      <p:ext uri="{BB962C8B-B14F-4D97-AF65-F5344CB8AC3E}">
        <p14:creationId xmlns:p14="http://schemas.microsoft.com/office/powerpoint/2010/main" val="233696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C89F092-3FCA-4F23-A710-3B71E9335A32}" type="slidenum">
              <a:rPr lang="de-DE" smtClean="0"/>
              <a:pPr>
                <a:defRPr/>
              </a:pPr>
              <a:t>23</a:t>
            </a:fld>
            <a:endParaRPr lang="de-DE" dirty="0"/>
          </a:p>
        </p:txBody>
      </p:sp>
    </p:spTree>
    <p:extLst>
      <p:ext uri="{BB962C8B-B14F-4D97-AF65-F5344CB8AC3E}">
        <p14:creationId xmlns:p14="http://schemas.microsoft.com/office/powerpoint/2010/main" val="164028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C89F092-3FCA-4F23-A710-3B71E9335A32}" type="slidenum">
              <a:rPr lang="de-DE" smtClean="0"/>
              <a:pPr>
                <a:defRPr/>
              </a:pPr>
              <a:t>24</a:t>
            </a:fld>
            <a:endParaRPr lang="de-DE" dirty="0"/>
          </a:p>
        </p:txBody>
      </p:sp>
    </p:spTree>
    <p:extLst>
      <p:ext uri="{BB962C8B-B14F-4D97-AF65-F5344CB8AC3E}">
        <p14:creationId xmlns:p14="http://schemas.microsoft.com/office/powerpoint/2010/main" val="1622124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C89F092-3FCA-4F23-A710-3B71E9335A32}" type="slidenum">
              <a:rPr lang="de-DE" smtClean="0"/>
              <a:pPr>
                <a:defRPr/>
              </a:pPr>
              <a:t>25</a:t>
            </a:fld>
            <a:endParaRPr lang="de-DE" dirty="0"/>
          </a:p>
        </p:txBody>
      </p:sp>
    </p:spTree>
    <p:extLst>
      <p:ext uri="{BB962C8B-B14F-4D97-AF65-F5344CB8AC3E}">
        <p14:creationId xmlns:p14="http://schemas.microsoft.com/office/powerpoint/2010/main" val="596056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C89F092-3FCA-4F23-A710-3B71E9335A32}" type="slidenum">
              <a:rPr lang="de-DE" smtClean="0"/>
              <a:pPr>
                <a:defRPr/>
              </a:pPr>
              <a:t>26</a:t>
            </a:fld>
            <a:endParaRPr lang="de-DE" dirty="0"/>
          </a:p>
        </p:txBody>
      </p:sp>
    </p:spTree>
    <p:extLst>
      <p:ext uri="{BB962C8B-B14F-4D97-AF65-F5344CB8AC3E}">
        <p14:creationId xmlns:p14="http://schemas.microsoft.com/office/powerpoint/2010/main" val="47243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10</a:t>
            </a:fld>
            <a:endParaRPr lang="de-DE" dirty="0"/>
          </a:p>
        </p:txBody>
      </p:sp>
    </p:spTree>
    <p:extLst>
      <p:ext uri="{BB962C8B-B14F-4D97-AF65-F5344CB8AC3E}">
        <p14:creationId xmlns:p14="http://schemas.microsoft.com/office/powerpoint/2010/main" val="99372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11</a:t>
            </a:fld>
            <a:endParaRPr lang="de-DE" dirty="0"/>
          </a:p>
        </p:txBody>
      </p:sp>
    </p:spTree>
    <p:extLst>
      <p:ext uri="{BB962C8B-B14F-4D97-AF65-F5344CB8AC3E}">
        <p14:creationId xmlns:p14="http://schemas.microsoft.com/office/powerpoint/2010/main" val="108233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12</a:t>
            </a:fld>
            <a:endParaRPr lang="de-DE" dirty="0"/>
          </a:p>
        </p:txBody>
      </p:sp>
    </p:spTree>
    <p:extLst>
      <p:ext uri="{BB962C8B-B14F-4D97-AF65-F5344CB8AC3E}">
        <p14:creationId xmlns:p14="http://schemas.microsoft.com/office/powerpoint/2010/main" val="140400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13</a:t>
            </a:fld>
            <a:endParaRPr lang="de-DE" dirty="0"/>
          </a:p>
        </p:txBody>
      </p:sp>
    </p:spTree>
    <p:extLst>
      <p:ext uri="{BB962C8B-B14F-4D97-AF65-F5344CB8AC3E}">
        <p14:creationId xmlns:p14="http://schemas.microsoft.com/office/powerpoint/2010/main" val="302690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14</a:t>
            </a:fld>
            <a:endParaRPr lang="de-DE" dirty="0"/>
          </a:p>
        </p:txBody>
      </p:sp>
    </p:spTree>
    <p:extLst>
      <p:ext uri="{BB962C8B-B14F-4D97-AF65-F5344CB8AC3E}">
        <p14:creationId xmlns:p14="http://schemas.microsoft.com/office/powerpoint/2010/main" val="418127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C89F092-3FCA-4F23-A710-3B71E9335A32}" type="slidenum">
              <a:rPr lang="de-DE" smtClean="0"/>
              <a:pPr>
                <a:defRPr/>
              </a:pPr>
              <a:t>16</a:t>
            </a:fld>
            <a:endParaRPr lang="de-DE" dirty="0"/>
          </a:p>
        </p:txBody>
      </p:sp>
    </p:spTree>
    <p:extLst>
      <p:ext uri="{BB962C8B-B14F-4D97-AF65-F5344CB8AC3E}">
        <p14:creationId xmlns:p14="http://schemas.microsoft.com/office/powerpoint/2010/main" val="245119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C89F092-3FCA-4F23-A710-3B71E9335A32}" type="slidenum">
              <a:rPr lang="de-DE" smtClean="0"/>
              <a:pPr>
                <a:defRPr/>
              </a:pPr>
              <a:t>17</a:t>
            </a:fld>
            <a:endParaRPr lang="de-DE" dirty="0"/>
          </a:p>
        </p:txBody>
      </p:sp>
    </p:spTree>
    <p:extLst>
      <p:ext uri="{BB962C8B-B14F-4D97-AF65-F5344CB8AC3E}">
        <p14:creationId xmlns:p14="http://schemas.microsoft.com/office/powerpoint/2010/main" val="11590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BC89F092-3FCA-4F23-A710-3B71E9335A32}" type="slidenum">
              <a:rPr lang="de-DE" smtClean="0"/>
              <a:pPr>
                <a:defRPr/>
              </a:pPr>
              <a:t>18</a:t>
            </a:fld>
            <a:endParaRPr lang="de-DE" dirty="0"/>
          </a:p>
        </p:txBody>
      </p:sp>
    </p:spTree>
    <p:extLst>
      <p:ext uri="{BB962C8B-B14F-4D97-AF65-F5344CB8AC3E}">
        <p14:creationId xmlns:p14="http://schemas.microsoft.com/office/powerpoint/2010/main" val="2242618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47" descr="T:\a1\druckerei\MedienArchiv\Medien ab 2011\0_ÖA intern\CD Vorlagen\Wappen BentonSans\10_Prozent\JPG\NRW_Wappen_Fahne_10_RGB.jpg"/>
          <p:cNvPicPr>
            <a:picLocks noChangeAspect="1" noChangeArrowheads="1"/>
          </p:cNvPicPr>
          <p:nvPr userDrawn="1"/>
        </p:nvPicPr>
        <p:blipFill>
          <a:blip r:embed="rId2">
            <a:extLst>
              <a:ext uri="{28A0092B-C50C-407E-A947-70E740481C1C}">
                <a14:useLocalDpi xmlns:a14="http://schemas.microsoft.com/office/drawing/2010/main" val="0"/>
              </a:ext>
            </a:extLst>
          </a:blip>
          <a:srcRect l="16669" t="10962" b="19119"/>
          <a:stretch>
            <a:fillRect/>
          </a:stretch>
        </p:blipFill>
        <p:spPr bwMode="auto">
          <a:xfrm>
            <a:off x="6789738"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p:cNvSpPr>
          <p:nvPr userDrawn="1"/>
        </p:nvSpPr>
        <p:spPr bwMode="auto">
          <a:xfrm>
            <a:off x="0" y="0"/>
            <a:ext cx="9144000" cy="107950"/>
          </a:xfrm>
          <a:prstGeom prst="rect">
            <a:avLst/>
          </a:prstGeom>
          <a:solidFill>
            <a:schemeClr val="accent5"/>
          </a:solidFill>
          <a:ln>
            <a:noFill/>
          </a:ln>
        </p:spPr>
        <p:txBody>
          <a:bodyPr lIns="0" tIns="0" rIns="0" bIns="0"/>
          <a:lstStyle/>
          <a:p>
            <a:pPr algn="ctr"/>
            <a:endParaRPr lang="de-DE" sz="4200" dirty="0">
              <a:solidFill>
                <a:srgbClr val="000000"/>
              </a:solidFill>
              <a:latin typeface="Gill Sans" charset="0"/>
              <a:sym typeface="Gill Sans" charset="0"/>
            </a:endParaRPr>
          </a:p>
        </p:txBody>
      </p:sp>
      <p:pic>
        <p:nvPicPr>
          <p:cNvPr id="1028" name="Picture 4" descr="T:\a1\druckerei\MedienArchiv\Medien ab 2011\0_ÖA intern\CD Vorlagen\PowerPoint\grafiken\4_linien_tite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007" y="-927484"/>
            <a:ext cx="9752013" cy="646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3244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16" name="Bildplatzhalter 15"/>
          <p:cNvSpPr>
            <a:spLocks noGrp="1"/>
          </p:cNvSpPr>
          <p:nvPr>
            <p:ph type="pic" sz="quarter" idx="11"/>
          </p:nvPr>
        </p:nvSpPr>
        <p:spPr>
          <a:xfrm>
            <a:off x="4643438" y="1374775"/>
            <a:ext cx="3959225" cy="4852988"/>
          </a:xfrm>
          <a:prstGeom prst="rect">
            <a:avLst/>
          </a:prstGeom>
        </p:spPr>
        <p:txBody>
          <a:bodyPr/>
          <a:lstStyle>
            <a:lvl1pPr>
              <a:defRPr sz="2200"/>
            </a:lvl1pPr>
          </a:lstStyle>
          <a:p>
            <a:pPr lvl="0"/>
            <a:endParaRPr lang="de-DE" noProof="0" dirty="0">
              <a:sym typeface="Arial" charset="0"/>
            </a:endParaRPr>
          </a:p>
        </p:txBody>
      </p:sp>
      <p:sp>
        <p:nvSpPr>
          <p:cNvPr id="18" name="Inhaltsplatzhalter 15"/>
          <p:cNvSpPr>
            <a:spLocks noGrp="1"/>
          </p:cNvSpPr>
          <p:nvPr>
            <p:ph sz="quarter" idx="12"/>
          </p:nvPr>
        </p:nvSpPr>
        <p:spPr>
          <a:xfrm>
            <a:off x="436563" y="1374775"/>
            <a:ext cx="3956050" cy="4852988"/>
          </a:xfrm>
          <a:prstGeom prst="rect">
            <a:avLst/>
          </a:prstGeom>
        </p:spPr>
        <p:txBody>
          <a:bodyPr lIns="0" tIns="0" rIns="0" bIns="0"/>
          <a:lstStyle>
            <a:lvl1pPr marL="0" indent="0" algn="l">
              <a:lnSpc>
                <a:spcPts val="2200"/>
              </a:lnSpc>
              <a:buFontTx/>
              <a:buNone/>
              <a:defRPr sz="22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fld id="{3A2DB8AA-7BCC-43A9-9213-41F0EF7634D0}" type="slidenum">
              <a:rPr lang="de-DE" smtClean="0"/>
              <a:pPr>
                <a:defRPr/>
              </a:pPr>
              <a:t>‹Nr.›</a:t>
            </a:fld>
            <a:endParaRPr lang="de-DE" dirty="0"/>
          </a:p>
        </p:txBody>
      </p:sp>
    </p:spTree>
    <p:extLst>
      <p:ext uri="{BB962C8B-B14F-4D97-AF65-F5344CB8AC3E}">
        <p14:creationId xmlns:p14="http://schemas.microsoft.com/office/powerpoint/2010/main" val="42315494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14" name="Diagrammplatzhalter 13"/>
          <p:cNvSpPr>
            <a:spLocks noGrp="1"/>
          </p:cNvSpPr>
          <p:nvPr>
            <p:ph type="chart" sz="quarter" idx="11"/>
          </p:nvPr>
        </p:nvSpPr>
        <p:spPr>
          <a:xfrm>
            <a:off x="433264" y="1374775"/>
            <a:ext cx="6064374" cy="4852988"/>
          </a:xfrm>
          <a:prstGeom prst="rect">
            <a:avLst/>
          </a:prstGeom>
        </p:spPr>
        <p:txBody>
          <a:bodyPr lIns="0" tIns="0" rIns="0" bIns="0"/>
          <a:lstStyle>
            <a:lvl1pPr>
              <a:defRPr sz="2200"/>
            </a:lvl1pPr>
          </a:lstStyle>
          <a:p>
            <a:pPr lvl="0"/>
            <a:endParaRPr lang="de-DE" noProof="0" dirty="0">
              <a:sym typeface="Arial" charset="0"/>
            </a:endParaRPr>
          </a:p>
        </p:txBody>
      </p:sp>
      <p:sp>
        <p:nvSpPr>
          <p:cNvPr id="16" name="Inhaltsplatzhalter 15"/>
          <p:cNvSpPr>
            <a:spLocks noGrp="1"/>
          </p:cNvSpPr>
          <p:nvPr>
            <p:ph sz="quarter" idx="12"/>
          </p:nvPr>
        </p:nvSpPr>
        <p:spPr>
          <a:xfrm>
            <a:off x="6759576" y="1374775"/>
            <a:ext cx="1843088" cy="4852988"/>
          </a:xfrm>
          <a:prstGeom prst="rect">
            <a:avLst/>
          </a:prstGeom>
        </p:spPr>
        <p:txBody>
          <a:bodyPr lIns="0" tIns="0" rIns="0" bIns="0"/>
          <a:lstStyle>
            <a:lvl1pPr marL="0" indent="0" algn="l">
              <a:lnSpc>
                <a:spcPts val="22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fld id="{F2D5EE98-871E-4DF7-A6BA-7A36EF687859}" type="slidenum">
              <a:rPr lang="de-DE" smtClean="0"/>
              <a:pPr>
                <a:defRPr/>
              </a:pPr>
              <a:t>‹Nr.›</a:t>
            </a:fld>
            <a:endParaRPr lang="de-DE" dirty="0"/>
          </a:p>
        </p:txBody>
      </p:sp>
    </p:spTree>
    <p:extLst>
      <p:ext uri="{BB962C8B-B14F-4D97-AF65-F5344CB8AC3E}">
        <p14:creationId xmlns:p14="http://schemas.microsoft.com/office/powerpoint/2010/main" val="1025682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1"/>
          </p:nvPr>
        </p:nvSpPr>
        <p:spPr>
          <a:xfrm>
            <a:off x="436563" y="1374775"/>
            <a:ext cx="1844675" cy="2341563"/>
          </a:xfrm>
          <a:prstGeom prst="rect">
            <a:avLst/>
          </a:prstGeom>
        </p:spPr>
        <p:txBody>
          <a:bodyPr/>
          <a:lstStyle>
            <a:lvl1pPr>
              <a:defRPr sz="1700"/>
            </a:lvl1pPr>
          </a:lstStyle>
          <a:p>
            <a:pPr lvl="0"/>
            <a:endParaRPr lang="de-DE" noProof="0" dirty="0">
              <a:sym typeface="Arial" charset="0"/>
            </a:endParaRPr>
          </a:p>
        </p:txBody>
      </p:sp>
      <p:sp>
        <p:nvSpPr>
          <p:cNvPr id="6" name="Bildplatzhalter 4"/>
          <p:cNvSpPr>
            <a:spLocks noGrp="1"/>
          </p:cNvSpPr>
          <p:nvPr>
            <p:ph type="pic" sz="quarter" idx="12"/>
          </p:nvPr>
        </p:nvSpPr>
        <p:spPr>
          <a:xfrm>
            <a:off x="2537673" y="1374775"/>
            <a:ext cx="1844675" cy="2341563"/>
          </a:xfrm>
          <a:prstGeom prst="rect">
            <a:avLst/>
          </a:prstGeom>
        </p:spPr>
        <p:txBody>
          <a:bodyPr/>
          <a:lstStyle>
            <a:lvl1pPr>
              <a:defRPr sz="1700"/>
            </a:lvl1pPr>
          </a:lstStyle>
          <a:p>
            <a:pPr lvl="0"/>
            <a:endParaRPr lang="de-DE" noProof="0" dirty="0">
              <a:sym typeface="Arial" charset="0"/>
            </a:endParaRPr>
          </a:p>
        </p:txBody>
      </p:sp>
      <p:sp>
        <p:nvSpPr>
          <p:cNvPr id="7" name="Bildplatzhalter 4"/>
          <p:cNvSpPr>
            <a:spLocks noGrp="1"/>
          </p:cNvSpPr>
          <p:nvPr>
            <p:ph type="pic" sz="quarter" idx="13"/>
          </p:nvPr>
        </p:nvSpPr>
        <p:spPr>
          <a:xfrm>
            <a:off x="4643438" y="1374775"/>
            <a:ext cx="1844675" cy="2341563"/>
          </a:xfrm>
          <a:prstGeom prst="rect">
            <a:avLst/>
          </a:prstGeom>
        </p:spPr>
        <p:txBody>
          <a:bodyPr/>
          <a:lstStyle>
            <a:lvl1pPr>
              <a:defRPr sz="1700"/>
            </a:lvl1pPr>
          </a:lstStyle>
          <a:p>
            <a:pPr lvl="0"/>
            <a:endParaRPr lang="de-DE" noProof="0" dirty="0">
              <a:sym typeface="Arial" charset="0"/>
            </a:endParaRPr>
          </a:p>
        </p:txBody>
      </p:sp>
      <p:sp>
        <p:nvSpPr>
          <p:cNvPr id="9" name="Inhaltsplatzhalter 15"/>
          <p:cNvSpPr>
            <a:spLocks noGrp="1"/>
          </p:cNvSpPr>
          <p:nvPr>
            <p:ph sz="quarter" idx="15"/>
          </p:nvPr>
        </p:nvSpPr>
        <p:spPr>
          <a:xfrm>
            <a:off x="436563" y="3967162"/>
            <a:ext cx="1852612" cy="2260599"/>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10" name="Inhaltsplatzhalter 15"/>
          <p:cNvSpPr>
            <a:spLocks noGrp="1"/>
          </p:cNvSpPr>
          <p:nvPr>
            <p:ph sz="quarter" idx="16"/>
          </p:nvPr>
        </p:nvSpPr>
        <p:spPr>
          <a:xfrm>
            <a:off x="2540001"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11" name="Inhaltsplatzhalter 15"/>
          <p:cNvSpPr>
            <a:spLocks noGrp="1"/>
          </p:cNvSpPr>
          <p:nvPr>
            <p:ph sz="quarter" idx="17"/>
          </p:nvPr>
        </p:nvSpPr>
        <p:spPr>
          <a:xfrm>
            <a:off x="4643438"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12" name="Inhaltsplatzhalter 15"/>
          <p:cNvSpPr>
            <a:spLocks noGrp="1"/>
          </p:cNvSpPr>
          <p:nvPr>
            <p:ph sz="quarter" idx="18"/>
          </p:nvPr>
        </p:nvSpPr>
        <p:spPr>
          <a:xfrm>
            <a:off x="6743885"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14" name="Bildplatzhalter 4"/>
          <p:cNvSpPr>
            <a:spLocks noGrp="1"/>
          </p:cNvSpPr>
          <p:nvPr>
            <p:ph type="pic" sz="quarter" idx="20"/>
          </p:nvPr>
        </p:nvSpPr>
        <p:spPr>
          <a:xfrm>
            <a:off x="6757988" y="1382354"/>
            <a:ext cx="1844675" cy="2341563"/>
          </a:xfrm>
          <a:prstGeom prst="rect">
            <a:avLst/>
          </a:prstGeom>
        </p:spPr>
        <p:txBody>
          <a:bodyPr/>
          <a:lstStyle>
            <a:lvl1pPr>
              <a:defRPr sz="1700"/>
            </a:lvl1pPr>
          </a:lstStyle>
          <a:p>
            <a:pPr lvl="0"/>
            <a:endParaRPr lang="de-DE" noProof="0" dirty="0">
              <a:sym typeface="Arial" charset="0"/>
            </a:endParaRPr>
          </a:p>
        </p:txBody>
      </p:sp>
      <p:sp>
        <p:nvSpPr>
          <p:cNvPr id="13" name="Rectangle 41"/>
          <p:cNvSpPr>
            <a:spLocks noGrp="1" noChangeArrowheads="1"/>
          </p:cNvSpPr>
          <p:nvPr>
            <p:ph type="ftr" sz="quarter" idx="21"/>
          </p:nvPr>
        </p:nvSpPr>
        <p:spPr>
          <a:ln/>
        </p:spPr>
        <p:txBody>
          <a:bodyPr/>
          <a:lstStyle>
            <a:lvl1pPr>
              <a:defRPr/>
            </a:lvl1pPr>
          </a:lstStyle>
          <a:p>
            <a:pPr>
              <a:defRPr/>
            </a:pPr>
            <a:fld id="{71602F32-930A-4236-A924-077F7C43419E}" type="slidenum">
              <a:rPr lang="de-DE" smtClean="0"/>
              <a:pPr>
                <a:defRPr/>
              </a:pPr>
              <a:t>‹Nr.›</a:t>
            </a:fld>
            <a:endParaRPr lang="de-DE" dirty="0"/>
          </a:p>
        </p:txBody>
      </p:sp>
    </p:spTree>
    <p:extLst>
      <p:ext uri="{BB962C8B-B14F-4D97-AF65-F5344CB8AC3E}">
        <p14:creationId xmlns:p14="http://schemas.microsoft.com/office/powerpoint/2010/main" val="3902432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Tabellenplatzhalter 4"/>
          <p:cNvSpPr>
            <a:spLocks noGrp="1"/>
          </p:cNvSpPr>
          <p:nvPr>
            <p:ph type="tbl" sz="quarter" idx="11"/>
          </p:nvPr>
        </p:nvSpPr>
        <p:spPr>
          <a:xfrm>
            <a:off x="436562" y="1374775"/>
            <a:ext cx="6061075" cy="4852988"/>
          </a:xfrm>
          <a:prstGeom prst="rect">
            <a:avLst/>
          </a:prstGeom>
        </p:spPr>
        <p:txBody>
          <a:bodyPr/>
          <a:lstStyle>
            <a:lvl1pPr>
              <a:defRPr sz="1400"/>
            </a:lvl1pPr>
          </a:lstStyle>
          <a:p>
            <a:pPr lvl="0"/>
            <a:endParaRPr lang="de-DE" noProof="0" dirty="0">
              <a:sym typeface="Arial" charset="0"/>
            </a:endParaRPr>
          </a:p>
        </p:txBody>
      </p:sp>
      <p:sp>
        <p:nvSpPr>
          <p:cNvPr id="8" name="Inhaltsplatzhalter 15"/>
          <p:cNvSpPr>
            <a:spLocks noGrp="1"/>
          </p:cNvSpPr>
          <p:nvPr>
            <p:ph sz="quarter" idx="15"/>
          </p:nvPr>
        </p:nvSpPr>
        <p:spPr>
          <a:xfrm>
            <a:off x="6750051" y="1374775"/>
            <a:ext cx="1852612" cy="4852988"/>
          </a:xfrm>
          <a:prstGeom prst="rect">
            <a:avLst/>
          </a:prstGeom>
        </p:spPr>
        <p:txBody>
          <a:bodyPr lIns="0" tIns="0" rIns="0" bIns="0"/>
          <a:lstStyle>
            <a:lvl1pPr marL="0" indent="0" algn="l">
              <a:lnSpc>
                <a:spcPts val="22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6" name="Rectangle 41"/>
          <p:cNvSpPr>
            <a:spLocks noGrp="1" noChangeArrowheads="1"/>
          </p:cNvSpPr>
          <p:nvPr>
            <p:ph type="ftr" sz="quarter" idx="16"/>
          </p:nvPr>
        </p:nvSpPr>
        <p:spPr>
          <a:ln/>
        </p:spPr>
        <p:txBody>
          <a:bodyPr/>
          <a:lstStyle>
            <a:lvl1pPr>
              <a:defRPr/>
            </a:lvl1pPr>
          </a:lstStyle>
          <a:p>
            <a:pPr>
              <a:defRPr/>
            </a:pPr>
            <a:fld id="{341524DB-DE7A-46F3-BF5B-79966CCD5A3C}" type="slidenum">
              <a:rPr lang="de-DE" smtClean="0"/>
              <a:pPr>
                <a:defRPr/>
              </a:pPr>
              <a:t>‹Nr.›</a:t>
            </a:fld>
            <a:endParaRPr lang="de-DE" dirty="0"/>
          </a:p>
        </p:txBody>
      </p:sp>
    </p:spTree>
    <p:extLst>
      <p:ext uri="{BB962C8B-B14F-4D97-AF65-F5344CB8AC3E}">
        <p14:creationId xmlns:p14="http://schemas.microsoft.com/office/powerpoint/2010/main" val="39860674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1"/>
          <p:cNvSpPr>
            <a:spLocks noGrp="1" noChangeArrowheads="1"/>
          </p:cNvSpPr>
          <p:nvPr>
            <p:ph type="ftr" sz="quarter" idx="10"/>
          </p:nvPr>
        </p:nvSpPr>
        <p:spPr>
          <a:ln/>
        </p:spPr>
        <p:txBody>
          <a:bodyPr/>
          <a:lstStyle>
            <a:lvl1pPr>
              <a:defRPr/>
            </a:lvl1pPr>
          </a:lstStyle>
          <a:p>
            <a:pPr>
              <a:defRPr/>
            </a:pPr>
            <a:fld id="{75E395EC-2F68-43DE-A68B-02EF5CDF11BE}" type="slidenum">
              <a:rPr lang="de-DE" smtClean="0"/>
              <a:pPr>
                <a:defRPr/>
              </a:pPr>
              <a:t>‹Nr.›</a:t>
            </a:fld>
            <a:endParaRPr lang="de-DE" dirty="0"/>
          </a:p>
        </p:txBody>
      </p:sp>
    </p:spTree>
    <p:extLst>
      <p:ext uri="{BB962C8B-B14F-4D97-AF65-F5344CB8AC3E}">
        <p14:creationId xmlns:p14="http://schemas.microsoft.com/office/powerpoint/2010/main" val="6530540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p>
        </p:txBody>
      </p:sp>
      <p:sp>
        <p:nvSpPr>
          <p:cNvPr id="5" name="Textplatzhalter 4"/>
          <p:cNvSpPr>
            <a:spLocks noGrp="1"/>
          </p:cNvSpPr>
          <p:nvPr>
            <p:ph type="body" sz="quarter" idx="14"/>
          </p:nvPr>
        </p:nvSpPr>
        <p:spPr>
          <a:xfrm>
            <a:off x="436563" y="1374775"/>
            <a:ext cx="8166100" cy="4852988"/>
          </a:xfrm>
          <a:prstGeom prst="rect">
            <a:avLst/>
          </a:prstGeom>
        </p:spPr>
        <p:txBody>
          <a:bodyPr lIns="0" tIns="0" rIns="0" bIns="0"/>
          <a:lstStyle>
            <a:lvl1pPr marL="342900" indent="-342900">
              <a:spcBef>
                <a:spcPts val="1200"/>
              </a:spcBef>
              <a:buClr>
                <a:schemeClr val="accent5"/>
              </a:buClr>
              <a:buFont typeface="Wingdings" pitchFamily="2" charset="2"/>
              <a:buChar char="§"/>
              <a:defRPr sz="2200"/>
            </a:lvl1pPr>
            <a:lvl2pPr marL="742950" indent="-285750">
              <a:spcBef>
                <a:spcPts val="1200"/>
              </a:spcBef>
              <a:buClr>
                <a:schemeClr val="accent5"/>
              </a:buClr>
              <a:buFont typeface="Arial" pitchFamily="34" charset="0"/>
              <a:buChar char="̶"/>
              <a:defRPr sz="2200"/>
            </a:lvl2pPr>
            <a:lvl3pPr marL="1143000" indent="-228600">
              <a:spcBef>
                <a:spcPts val="1200"/>
              </a:spcBef>
              <a:buClr>
                <a:schemeClr val="accent5"/>
              </a:buClr>
              <a:buFont typeface="Arial" pitchFamily="34" charset="0"/>
              <a:buChar char="•"/>
              <a:defRPr sz="2200"/>
            </a:lvl3pPr>
            <a:lvl4pPr marL="1600200" indent="-228600">
              <a:spcBef>
                <a:spcPts val="1200"/>
              </a:spcBef>
              <a:buClr>
                <a:schemeClr val="accent5"/>
              </a:buClr>
              <a:buFont typeface="Arial" pitchFamily="34" charset="0"/>
              <a:buChar char="»"/>
              <a:defRPr sz="2200"/>
            </a:lvl4pPr>
            <a:lvl5pPr marL="1828800" indent="0">
              <a:buNone/>
              <a:defRPr sz="1700"/>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4" name="Rectangle 41"/>
          <p:cNvSpPr>
            <a:spLocks noGrp="1" noChangeArrowheads="1"/>
          </p:cNvSpPr>
          <p:nvPr>
            <p:ph type="ftr" sz="quarter" idx="15"/>
          </p:nvPr>
        </p:nvSpPr>
        <p:spPr>
          <a:ln/>
        </p:spPr>
        <p:txBody>
          <a:bodyPr/>
          <a:lstStyle>
            <a:lvl1pPr>
              <a:defRPr/>
            </a:lvl1pPr>
          </a:lstStyle>
          <a:p>
            <a:pPr>
              <a:defRPr/>
            </a:pPr>
            <a:endParaRPr lang="de-DE" dirty="0"/>
          </a:p>
        </p:txBody>
      </p:sp>
    </p:spTree>
    <p:extLst>
      <p:ext uri="{BB962C8B-B14F-4D97-AF65-F5344CB8AC3E}">
        <p14:creationId xmlns:p14="http://schemas.microsoft.com/office/powerpoint/2010/main" val="8653444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16" name="Bildplatzhalter 15"/>
          <p:cNvSpPr>
            <a:spLocks noGrp="1"/>
          </p:cNvSpPr>
          <p:nvPr>
            <p:ph type="pic" sz="quarter" idx="11"/>
          </p:nvPr>
        </p:nvSpPr>
        <p:spPr>
          <a:xfrm>
            <a:off x="4643438" y="1374775"/>
            <a:ext cx="3959225" cy="4852988"/>
          </a:xfrm>
          <a:prstGeom prst="rect">
            <a:avLst/>
          </a:prstGeom>
        </p:spPr>
        <p:txBody>
          <a:bodyPr/>
          <a:lstStyle>
            <a:lvl1pPr>
              <a:defRPr sz="2200"/>
            </a:lvl1pPr>
          </a:lstStyle>
          <a:p>
            <a:pPr lvl="0"/>
            <a:endParaRPr lang="de-DE" noProof="0" dirty="0">
              <a:sym typeface="Arial" charset="0"/>
            </a:endParaRPr>
          </a:p>
        </p:txBody>
      </p:sp>
      <p:sp>
        <p:nvSpPr>
          <p:cNvPr id="18" name="Inhaltsplatzhalter 15"/>
          <p:cNvSpPr>
            <a:spLocks noGrp="1"/>
          </p:cNvSpPr>
          <p:nvPr>
            <p:ph sz="quarter" idx="12"/>
          </p:nvPr>
        </p:nvSpPr>
        <p:spPr>
          <a:xfrm>
            <a:off x="436563" y="1374775"/>
            <a:ext cx="3956050" cy="4852988"/>
          </a:xfrm>
          <a:prstGeom prst="rect">
            <a:avLst/>
          </a:prstGeom>
        </p:spPr>
        <p:txBody>
          <a:bodyPr lIns="0" tIns="0" rIns="0" bIns="0"/>
          <a:lstStyle>
            <a:lvl1pPr marL="0" indent="0" algn="l">
              <a:lnSpc>
                <a:spcPts val="2200"/>
              </a:lnSpc>
              <a:buFontTx/>
              <a:buNone/>
              <a:defRPr sz="22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endParaRPr lang="de-DE" dirty="0"/>
          </a:p>
        </p:txBody>
      </p:sp>
    </p:spTree>
    <p:extLst>
      <p:ext uri="{BB962C8B-B14F-4D97-AF65-F5344CB8AC3E}">
        <p14:creationId xmlns:p14="http://schemas.microsoft.com/office/powerpoint/2010/main" val="5090652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14" name="Diagrammplatzhalter 13"/>
          <p:cNvSpPr>
            <a:spLocks noGrp="1"/>
          </p:cNvSpPr>
          <p:nvPr>
            <p:ph type="chart" sz="quarter" idx="11"/>
          </p:nvPr>
        </p:nvSpPr>
        <p:spPr>
          <a:xfrm>
            <a:off x="433264" y="1374775"/>
            <a:ext cx="6064374" cy="4852988"/>
          </a:xfrm>
          <a:prstGeom prst="rect">
            <a:avLst/>
          </a:prstGeom>
        </p:spPr>
        <p:txBody>
          <a:bodyPr lIns="0" tIns="0" rIns="0" bIns="0"/>
          <a:lstStyle>
            <a:lvl1pPr>
              <a:defRPr sz="2200"/>
            </a:lvl1pPr>
          </a:lstStyle>
          <a:p>
            <a:pPr lvl="0"/>
            <a:endParaRPr lang="de-DE" noProof="0" dirty="0">
              <a:sym typeface="Arial" charset="0"/>
            </a:endParaRPr>
          </a:p>
        </p:txBody>
      </p:sp>
      <p:sp>
        <p:nvSpPr>
          <p:cNvPr id="16" name="Inhaltsplatzhalter 15"/>
          <p:cNvSpPr>
            <a:spLocks noGrp="1"/>
          </p:cNvSpPr>
          <p:nvPr>
            <p:ph sz="quarter" idx="12"/>
          </p:nvPr>
        </p:nvSpPr>
        <p:spPr>
          <a:xfrm>
            <a:off x="6759576" y="1374775"/>
            <a:ext cx="1843088" cy="4852988"/>
          </a:xfrm>
          <a:prstGeom prst="rect">
            <a:avLst/>
          </a:prstGeom>
        </p:spPr>
        <p:txBody>
          <a:bodyPr lIns="0" tIns="0" rIns="0" bIns="0"/>
          <a:lstStyle>
            <a:lvl1pPr marL="0" indent="0" algn="l">
              <a:lnSpc>
                <a:spcPts val="22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endParaRPr lang="de-DE" dirty="0"/>
          </a:p>
        </p:txBody>
      </p:sp>
    </p:spTree>
    <p:extLst>
      <p:ext uri="{BB962C8B-B14F-4D97-AF65-F5344CB8AC3E}">
        <p14:creationId xmlns:p14="http://schemas.microsoft.com/office/powerpoint/2010/main" val="12496713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Bildplatzhalter 4"/>
          <p:cNvSpPr>
            <a:spLocks noGrp="1"/>
          </p:cNvSpPr>
          <p:nvPr>
            <p:ph type="pic" sz="quarter" idx="11"/>
          </p:nvPr>
        </p:nvSpPr>
        <p:spPr>
          <a:xfrm>
            <a:off x="436563" y="1374775"/>
            <a:ext cx="1844675" cy="2341563"/>
          </a:xfrm>
          <a:prstGeom prst="rect">
            <a:avLst/>
          </a:prstGeom>
        </p:spPr>
        <p:txBody>
          <a:bodyPr/>
          <a:lstStyle>
            <a:lvl1pPr>
              <a:defRPr sz="1700"/>
            </a:lvl1pPr>
          </a:lstStyle>
          <a:p>
            <a:pPr lvl="0"/>
            <a:endParaRPr lang="de-DE" noProof="0" dirty="0">
              <a:sym typeface="Arial" charset="0"/>
            </a:endParaRPr>
          </a:p>
        </p:txBody>
      </p:sp>
      <p:sp>
        <p:nvSpPr>
          <p:cNvPr id="6" name="Bildplatzhalter 4"/>
          <p:cNvSpPr>
            <a:spLocks noGrp="1"/>
          </p:cNvSpPr>
          <p:nvPr>
            <p:ph type="pic" sz="quarter" idx="12"/>
          </p:nvPr>
        </p:nvSpPr>
        <p:spPr>
          <a:xfrm>
            <a:off x="2537673" y="1374775"/>
            <a:ext cx="1844675" cy="2341563"/>
          </a:xfrm>
          <a:prstGeom prst="rect">
            <a:avLst/>
          </a:prstGeom>
        </p:spPr>
        <p:txBody>
          <a:bodyPr/>
          <a:lstStyle>
            <a:lvl1pPr>
              <a:defRPr sz="1700"/>
            </a:lvl1pPr>
          </a:lstStyle>
          <a:p>
            <a:pPr lvl="0"/>
            <a:endParaRPr lang="de-DE" noProof="0" dirty="0">
              <a:sym typeface="Arial" charset="0"/>
            </a:endParaRPr>
          </a:p>
        </p:txBody>
      </p:sp>
      <p:sp>
        <p:nvSpPr>
          <p:cNvPr id="7" name="Bildplatzhalter 4"/>
          <p:cNvSpPr>
            <a:spLocks noGrp="1"/>
          </p:cNvSpPr>
          <p:nvPr>
            <p:ph type="pic" sz="quarter" idx="13"/>
          </p:nvPr>
        </p:nvSpPr>
        <p:spPr>
          <a:xfrm>
            <a:off x="4643438" y="1374775"/>
            <a:ext cx="1844675" cy="2341563"/>
          </a:xfrm>
          <a:prstGeom prst="rect">
            <a:avLst/>
          </a:prstGeom>
        </p:spPr>
        <p:txBody>
          <a:bodyPr/>
          <a:lstStyle>
            <a:lvl1pPr>
              <a:defRPr sz="1700"/>
            </a:lvl1pPr>
          </a:lstStyle>
          <a:p>
            <a:pPr lvl="0"/>
            <a:endParaRPr lang="de-DE" noProof="0" dirty="0">
              <a:sym typeface="Arial" charset="0"/>
            </a:endParaRPr>
          </a:p>
        </p:txBody>
      </p:sp>
      <p:sp>
        <p:nvSpPr>
          <p:cNvPr id="9" name="Inhaltsplatzhalter 15"/>
          <p:cNvSpPr>
            <a:spLocks noGrp="1"/>
          </p:cNvSpPr>
          <p:nvPr>
            <p:ph sz="quarter" idx="15"/>
          </p:nvPr>
        </p:nvSpPr>
        <p:spPr>
          <a:xfrm>
            <a:off x="436563" y="3967162"/>
            <a:ext cx="1852612" cy="2260599"/>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10" name="Inhaltsplatzhalter 15"/>
          <p:cNvSpPr>
            <a:spLocks noGrp="1"/>
          </p:cNvSpPr>
          <p:nvPr>
            <p:ph sz="quarter" idx="16"/>
          </p:nvPr>
        </p:nvSpPr>
        <p:spPr>
          <a:xfrm>
            <a:off x="2540001"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11" name="Inhaltsplatzhalter 15"/>
          <p:cNvSpPr>
            <a:spLocks noGrp="1"/>
          </p:cNvSpPr>
          <p:nvPr>
            <p:ph sz="quarter" idx="17"/>
          </p:nvPr>
        </p:nvSpPr>
        <p:spPr>
          <a:xfrm>
            <a:off x="4643438"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12" name="Inhaltsplatzhalter 15"/>
          <p:cNvSpPr>
            <a:spLocks noGrp="1"/>
          </p:cNvSpPr>
          <p:nvPr>
            <p:ph sz="quarter" idx="18"/>
          </p:nvPr>
        </p:nvSpPr>
        <p:spPr>
          <a:xfrm>
            <a:off x="6743885" y="3967163"/>
            <a:ext cx="1852612" cy="2260600"/>
          </a:xfrm>
          <a:prstGeom prst="rect">
            <a:avLst/>
          </a:prstGeom>
        </p:spPr>
        <p:txBody>
          <a:bodyPr lIns="0" tIns="0" rIns="0" bIns="0"/>
          <a:lstStyle>
            <a:lvl1pPr marL="0" indent="0" algn="l">
              <a:lnSpc>
                <a:spcPts val="20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14" name="Bildplatzhalter 4"/>
          <p:cNvSpPr>
            <a:spLocks noGrp="1"/>
          </p:cNvSpPr>
          <p:nvPr>
            <p:ph type="pic" sz="quarter" idx="20"/>
          </p:nvPr>
        </p:nvSpPr>
        <p:spPr>
          <a:xfrm>
            <a:off x="6757988" y="1382354"/>
            <a:ext cx="1844675" cy="2341563"/>
          </a:xfrm>
          <a:prstGeom prst="rect">
            <a:avLst/>
          </a:prstGeom>
        </p:spPr>
        <p:txBody>
          <a:bodyPr/>
          <a:lstStyle>
            <a:lvl1pPr>
              <a:defRPr sz="1700"/>
            </a:lvl1pPr>
          </a:lstStyle>
          <a:p>
            <a:pPr lvl="0"/>
            <a:endParaRPr lang="de-DE" noProof="0" dirty="0">
              <a:sym typeface="Arial" charset="0"/>
            </a:endParaRPr>
          </a:p>
        </p:txBody>
      </p:sp>
      <p:sp>
        <p:nvSpPr>
          <p:cNvPr id="13" name="Rectangle 41"/>
          <p:cNvSpPr>
            <a:spLocks noGrp="1" noChangeArrowheads="1"/>
          </p:cNvSpPr>
          <p:nvPr>
            <p:ph type="ftr" sz="quarter" idx="21"/>
          </p:nvPr>
        </p:nvSpPr>
        <p:spPr>
          <a:ln/>
        </p:spPr>
        <p:txBody>
          <a:bodyPr/>
          <a:lstStyle>
            <a:lvl1pPr>
              <a:defRPr/>
            </a:lvl1pPr>
          </a:lstStyle>
          <a:p>
            <a:pPr>
              <a:defRPr/>
            </a:pPr>
            <a:endParaRPr lang="de-DE" dirty="0"/>
          </a:p>
        </p:txBody>
      </p:sp>
    </p:spTree>
    <p:extLst>
      <p:ext uri="{BB962C8B-B14F-4D97-AF65-F5344CB8AC3E}">
        <p14:creationId xmlns:p14="http://schemas.microsoft.com/office/powerpoint/2010/main" val="3037662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Tabellenplatzhalter 4"/>
          <p:cNvSpPr>
            <a:spLocks noGrp="1"/>
          </p:cNvSpPr>
          <p:nvPr>
            <p:ph type="tbl" sz="quarter" idx="11"/>
          </p:nvPr>
        </p:nvSpPr>
        <p:spPr>
          <a:xfrm>
            <a:off x="436562" y="1374775"/>
            <a:ext cx="6061075" cy="4852988"/>
          </a:xfrm>
          <a:prstGeom prst="rect">
            <a:avLst/>
          </a:prstGeom>
        </p:spPr>
        <p:txBody>
          <a:bodyPr/>
          <a:lstStyle>
            <a:lvl1pPr>
              <a:defRPr sz="1400"/>
            </a:lvl1pPr>
          </a:lstStyle>
          <a:p>
            <a:pPr lvl="0"/>
            <a:endParaRPr lang="de-DE" noProof="0" dirty="0">
              <a:sym typeface="Arial" charset="0"/>
            </a:endParaRPr>
          </a:p>
        </p:txBody>
      </p:sp>
      <p:sp>
        <p:nvSpPr>
          <p:cNvPr id="8" name="Inhaltsplatzhalter 15"/>
          <p:cNvSpPr>
            <a:spLocks noGrp="1"/>
          </p:cNvSpPr>
          <p:nvPr>
            <p:ph sz="quarter" idx="15"/>
          </p:nvPr>
        </p:nvSpPr>
        <p:spPr>
          <a:xfrm>
            <a:off x="6750051" y="1374775"/>
            <a:ext cx="1852612" cy="4852988"/>
          </a:xfrm>
          <a:prstGeom prst="rect">
            <a:avLst/>
          </a:prstGeom>
        </p:spPr>
        <p:txBody>
          <a:bodyPr lIns="0" tIns="0" rIns="0" bIns="0"/>
          <a:lstStyle>
            <a:lvl1pPr marL="0" indent="0" algn="l">
              <a:lnSpc>
                <a:spcPts val="2200"/>
              </a:lnSpc>
              <a:buFontTx/>
              <a:buNone/>
              <a:defRPr sz="1700"/>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6" name="Rectangle 41"/>
          <p:cNvSpPr>
            <a:spLocks noGrp="1" noChangeArrowheads="1"/>
          </p:cNvSpPr>
          <p:nvPr>
            <p:ph type="ftr" sz="quarter" idx="16"/>
          </p:nvPr>
        </p:nvSpPr>
        <p:spPr>
          <a:ln/>
        </p:spPr>
        <p:txBody>
          <a:bodyPr/>
          <a:lstStyle>
            <a:lvl1pPr>
              <a:defRPr/>
            </a:lvl1pPr>
          </a:lstStyle>
          <a:p>
            <a:pPr>
              <a:defRPr/>
            </a:pPr>
            <a:endParaRPr lang="de-DE" dirty="0"/>
          </a:p>
        </p:txBody>
      </p:sp>
    </p:spTree>
    <p:extLst>
      <p:ext uri="{BB962C8B-B14F-4D97-AF65-F5344CB8AC3E}">
        <p14:creationId xmlns:p14="http://schemas.microsoft.com/office/powerpoint/2010/main" val="1604687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3002793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7" name="Picture 47" descr="T:\a1\druckerei\MedienArchiv\Medien ab 2011\0_ÖA intern\CD Vorlagen\Wappen BentonSans\10_Prozent\JPG\NRW_Wappen_Fahne_10_RGB.jpg"/>
          <p:cNvPicPr>
            <a:picLocks noChangeAspect="1" noChangeArrowheads="1"/>
          </p:cNvPicPr>
          <p:nvPr userDrawn="1"/>
        </p:nvPicPr>
        <p:blipFill>
          <a:blip r:embed="rId2">
            <a:extLst>
              <a:ext uri="{28A0092B-C50C-407E-A947-70E740481C1C}">
                <a14:useLocalDpi xmlns:a14="http://schemas.microsoft.com/office/drawing/2010/main" val="0"/>
              </a:ext>
            </a:extLst>
          </a:blip>
          <a:srcRect l="16669" t="10962" b="19119"/>
          <a:stretch>
            <a:fillRect/>
          </a:stretch>
        </p:blipFill>
        <p:spPr bwMode="auto">
          <a:xfrm>
            <a:off x="6789738"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p:cNvSpPr>
          <p:nvPr userDrawn="1"/>
        </p:nvSpPr>
        <p:spPr bwMode="auto">
          <a:xfrm>
            <a:off x="0" y="0"/>
            <a:ext cx="9144000" cy="107950"/>
          </a:xfrm>
          <a:prstGeom prst="rect">
            <a:avLst/>
          </a:prstGeom>
          <a:solidFill>
            <a:schemeClr val="accent5"/>
          </a:solidFill>
          <a:ln>
            <a:noFill/>
          </a:ln>
        </p:spPr>
        <p:txBody>
          <a:bodyPr lIns="0" tIns="0" rIns="0" bIns="0"/>
          <a:lstStyle/>
          <a:p>
            <a:pPr algn="ctr"/>
            <a:endParaRPr lang="de-DE" sz="4200" dirty="0">
              <a:solidFill>
                <a:srgbClr val="000000"/>
              </a:solidFill>
              <a:latin typeface="Gill Sans" charset="0"/>
              <a:sym typeface="Gill Sans" charset="0"/>
            </a:endParaRPr>
          </a:p>
        </p:txBody>
      </p:sp>
      <p:sp>
        <p:nvSpPr>
          <p:cNvPr id="6" name="Bildplatzhalter 5"/>
          <p:cNvSpPr>
            <a:spLocks noGrp="1"/>
          </p:cNvSpPr>
          <p:nvPr>
            <p:ph type="pic" sz="quarter" idx="10"/>
          </p:nvPr>
        </p:nvSpPr>
        <p:spPr>
          <a:xfrm>
            <a:off x="0" y="1374775"/>
            <a:ext cx="9142413" cy="2338388"/>
          </a:xfrm>
          <a:prstGeom prst="rect">
            <a:avLst/>
          </a:prstGeom>
        </p:spPr>
        <p:txBody>
          <a:bodyPr/>
          <a:lstStyle/>
          <a:p>
            <a:pPr lvl="0"/>
            <a:endParaRPr lang="de-DE" noProof="0" dirty="0">
              <a:sym typeface="Arial" charset="0"/>
            </a:endParaRPr>
          </a:p>
        </p:txBody>
      </p:sp>
      <p:sp>
        <p:nvSpPr>
          <p:cNvPr id="9" name="Inhaltsplatzhalter 15"/>
          <p:cNvSpPr>
            <a:spLocks noGrp="1"/>
          </p:cNvSpPr>
          <p:nvPr>
            <p:ph sz="quarter" idx="15"/>
          </p:nvPr>
        </p:nvSpPr>
        <p:spPr>
          <a:xfrm>
            <a:off x="436563" y="3967163"/>
            <a:ext cx="8166100" cy="1550070"/>
          </a:xfrm>
          <a:prstGeom prst="rect">
            <a:avLst/>
          </a:prstGeom>
        </p:spPr>
        <p:txBody>
          <a:bodyPr lIns="0" tIns="0" rIns="0" bIns="0"/>
          <a:lstStyle>
            <a:lvl1pPr marL="0" indent="0" algn="l">
              <a:lnSpc>
                <a:spcPts val="2000"/>
              </a:lnSpc>
              <a:buFontTx/>
              <a:buNone/>
              <a:defRPr sz="3200" b="1">
                <a:solidFill>
                  <a:schemeClr val="tx1"/>
                </a:solidFill>
              </a:defRPr>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10" name="Inhaltsplatzhalter 15"/>
          <p:cNvSpPr>
            <a:spLocks noGrp="1"/>
          </p:cNvSpPr>
          <p:nvPr>
            <p:ph sz="quarter" idx="16"/>
          </p:nvPr>
        </p:nvSpPr>
        <p:spPr>
          <a:xfrm>
            <a:off x="436563" y="5985284"/>
            <a:ext cx="8166100" cy="242479"/>
          </a:xfrm>
          <a:prstGeom prst="rect">
            <a:avLst/>
          </a:prstGeom>
        </p:spPr>
        <p:txBody>
          <a:bodyPr lIns="0" tIns="0" rIns="0" bIns="0"/>
          <a:lstStyle>
            <a:lvl1pPr marL="0" indent="0" algn="l">
              <a:lnSpc>
                <a:spcPts val="2000"/>
              </a:lnSpc>
              <a:buFontTx/>
              <a:buNone/>
              <a:defRPr sz="1800" b="0">
                <a:solidFill>
                  <a:schemeClr val="tx1"/>
                </a:solidFill>
              </a:defRPr>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
        <p:nvSpPr>
          <p:cNvPr id="11" name="Inhaltsplatzhalter 15"/>
          <p:cNvSpPr>
            <a:spLocks noGrp="1"/>
          </p:cNvSpPr>
          <p:nvPr>
            <p:ph sz="quarter" idx="17"/>
          </p:nvPr>
        </p:nvSpPr>
        <p:spPr>
          <a:xfrm>
            <a:off x="436563" y="6472407"/>
            <a:ext cx="8166100" cy="242479"/>
          </a:xfrm>
          <a:prstGeom prst="rect">
            <a:avLst/>
          </a:prstGeom>
        </p:spPr>
        <p:txBody>
          <a:bodyPr lIns="0" tIns="0" rIns="0" bIns="0"/>
          <a:lstStyle>
            <a:lvl1pPr marL="0" indent="0" algn="l">
              <a:lnSpc>
                <a:spcPts val="2000"/>
              </a:lnSpc>
              <a:buFontTx/>
              <a:buNone/>
              <a:defRPr sz="1100" b="0">
                <a:solidFill>
                  <a:schemeClr val="tx1"/>
                </a:solidFill>
              </a:defRPr>
            </a:lvl1pPr>
            <a:lvl2pPr marL="457200" indent="0" algn="l">
              <a:buFontTx/>
              <a:buNone/>
              <a:defRPr sz="1700"/>
            </a:lvl2pPr>
            <a:lvl3pPr marL="914400" indent="0" algn="l">
              <a:buFontTx/>
              <a:buNone/>
              <a:defRPr sz="1700"/>
            </a:lvl3pPr>
            <a:lvl4pPr marL="1371600" indent="0" algn="l">
              <a:buFontTx/>
              <a:buNone/>
              <a:defRPr sz="1700"/>
            </a:lvl4pPr>
            <a:lvl5pPr marL="1828800" indent="0" algn="l">
              <a:buFontTx/>
              <a:buNone/>
              <a:defRPr sz="1700"/>
            </a:lvl5pPr>
          </a:lstStyle>
          <a:p>
            <a:pPr lvl="0"/>
            <a:r>
              <a:rPr lang="de-DE" dirty="0"/>
              <a:t>Textmasterformat bearbeiten</a:t>
            </a:r>
          </a:p>
        </p:txBody>
      </p:sp>
    </p:spTree>
    <p:extLst>
      <p:ext uri="{BB962C8B-B14F-4D97-AF65-F5344CB8AC3E}">
        <p14:creationId xmlns:p14="http://schemas.microsoft.com/office/powerpoint/2010/main" val="15784148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p>
        </p:txBody>
      </p:sp>
      <p:sp>
        <p:nvSpPr>
          <p:cNvPr id="4" name="Rectangle 41"/>
          <p:cNvSpPr>
            <a:spLocks noGrp="1" noChangeArrowheads="1"/>
          </p:cNvSpPr>
          <p:nvPr>
            <p:ph type="ftr" sz="quarter" idx="13"/>
          </p:nvPr>
        </p:nvSpPr>
        <p:spPr>
          <a:ln/>
        </p:spPr>
        <p:txBody>
          <a:bodyPr/>
          <a:lstStyle>
            <a:lvl1pPr>
              <a:defRPr/>
            </a:lvl1pPr>
          </a:lstStyle>
          <a:p>
            <a:pPr>
              <a:defRPr/>
            </a:pPr>
            <a:fld id="{C54EA225-3999-4DBB-A7A9-50199950A843}" type="slidenum">
              <a:rPr lang="de-DE" smtClean="0"/>
              <a:pPr>
                <a:defRPr/>
              </a:pPr>
              <a:t>‹Nr.›</a:t>
            </a:fld>
            <a:endParaRPr lang="de-DE" dirty="0"/>
          </a:p>
        </p:txBody>
      </p:sp>
      <p:sp>
        <p:nvSpPr>
          <p:cNvPr id="5" name="Textplatzhalter 4"/>
          <p:cNvSpPr>
            <a:spLocks noGrp="1"/>
          </p:cNvSpPr>
          <p:nvPr>
            <p:ph type="body" sz="quarter" idx="14"/>
          </p:nvPr>
        </p:nvSpPr>
        <p:spPr>
          <a:xfrm>
            <a:off x="436563" y="1374775"/>
            <a:ext cx="8166100" cy="4852988"/>
          </a:xfrm>
          <a:prstGeom prst="rect">
            <a:avLst/>
          </a:prstGeom>
        </p:spPr>
        <p:txBody>
          <a:bodyPr lIns="0" tIns="0" rIns="0" bIns="0"/>
          <a:lstStyle>
            <a:lvl1pPr marL="342900" indent="-342900">
              <a:spcBef>
                <a:spcPts val="1200"/>
              </a:spcBef>
              <a:buClr>
                <a:schemeClr val="accent5"/>
              </a:buClr>
              <a:buFont typeface="Wingdings" pitchFamily="2" charset="2"/>
              <a:buChar char="§"/>
              <a:defRPr sz="2200"/>
            </a:lvl1pPr>
            <a:lvl2pPr marL="742950" indent="-285750">
              <a:spcBef>
                <a:spcPts val="1200"/>
              </a:spcBef>
              <a:buClr>
                <a:schemeClr val="accent5"/>
              </a:buClr>
              <a:buFont typeface="Arial" pitchFamily="34" charset="0"/>
              <a:buChar char="̶"/>
              <a:defRPr sz="2200"/>
            </a:lvl2pPr>
            <a:lvl3pPr marL="1143000" indent="-228600">
              <a:spcBef>
                <a:spcPts val="1200"/>
              </a:spcBef>
              <a:buClr>
                <a:schemeClr val="accent5"/>
              </a:buClr>
              <a:buFont typeface="Arial" pitchFamily="34" charset="0"/>
              <a:buChar char="•"/>
              <a:defRPr sz="2200"/>
            </a:lvl3pPr>
            <a:lvl4pPr marL="1600200" indent="-228600">
              <a:spcBef>
                <a:spcPts val="1200"/>
              </a:spcBef>
              <a:buClr>
                <a:schemeClr val="accent5"/>
              </a:buClr>
              <a:buFont typeface="Arial" pitchFamily="34" charset="0"/>
              <a:buChar char="»"/>
              <a:defRPr sz="2200"/>
            </a:lvl4pPr>
            <a:lvl5pPr marL="1828800" indent="0">
              <a:buNone/>
              <a:defRPr sz="1700"/>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36421706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jpe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5" descr="linien_innen"/>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1125" y="5445125"/>
            <a:ext cx="94361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7" descr="T:\a1\druckerei\MedienArchiv\Medien ab 2011\0_ÖA intern\CD Vorlagen\Wappen BentonSans\10_Prozent\JPG\NRW_Wappen_Fahne_10_RGB.jpg"/>
          <p:cNvPicPr>
            <a:picLocks noChangeAspect="1" noChangeArrowheads="1"/>
          </p:cNvPicPr>
          <p:nvPr userDrawn="1"/>
        </p:nvPicPr>
        <p:blipFill>
          <a:blip r:embed="rId10">
            <a:extLst>
              <a:ext uri="{28A0092B-C50C-407E-A947-70E740481C1C}">
                <a14:useLocalDpi xmlns:a14="http://schemas.microsoft.com/office/drawing/2010/main" val="0"/>
              </a:ext>
            </a:extLst>
          </a:blip>
          <a:srcRect l="16669" t="10962" b="19119"/>
          <a:stretch>
            <a:fillRect/>
          </a:stretch>
        </p:blipFill>
        <p:spPr bwMode="auto">
          <a:xfrm>
            <a:off x="6789738"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p:cNvSpPr>
          <p:nvPr userDrawn="1"/>
        </p:nvSpPr>
        <p:spPr bwMode="auto">
          <a:xfrm>
            <a:off x="0" y="0"/>
            <a:ext cx="9144000" cy="107950"/>
          </a:xfrm>
          <a:prstGeom prst="rect">
            <a:avLst/>
          </a:prstGeom>
          <a:solidFill>
            <a:schemeClr val="accent5"/>
          </a:solidFill>
          <a:ln>
            <a:noFill/>
          </a:ln>
        </p:spPr>
        <p:txBody>
          <a:bodyPr lIns="0" tIns="0" rIns="0" bIns="0"/>
          <a:lstStyle/>
          <a:p>
            <a:pPr algn="ctr"/>
            <a:endParaRPr lang="de-DE" sz="4200" dirty="0">
              <a:solidFill>
                <a:srgbClr val="000000"/>
              </a:solidFill>
              <a:latin typeface="Gill Sans" charset="0"/>
              <a:sym typeface="Gill Sans" charset="0"/>
            </a:endParaRPr>
          </a:p>
        </p:txBody>
      </p:sp>
      <p:sp>
        <p:nvSpPr>
          <p:cNvPr id="1029" name="Rectangle 40"/>
          <p:cNvSpPr>
            <a:spLocks noGrp="1" noChangeArrowheads="1"/>
          </p:cNvSpPr>
          <p:nvPr>
            <p:ph type="title"/>
          </p:nvPr>
        </p:nvSpPr>
        <p:spPr bwMode="auto">
          <a:xfrm>
            <a:off x="433388" y="395288"/>
            <a:ext cx="60642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e-DE" dirty="0">
              <a:sym typeface="Arial Bold" charset="0"/>
            </a:endParaRPr>
          </a:p>
        </p:txBody>
      </p:sp>
      <p:sp>
        <p:nvSpPr>
          <p:cNvPr id="5161" name="Rectangle 41"/>
          <p:cNvSpPr>
            <a:spLocks noGrp="1" noChangeArrowheads="1"/>
          </p:cNvSpPr>
          <p:nvPr>
            <p:ph type="ftr" sz="quarter" idx="3"/>
          </p:nvPr>
        </p:nvSpPr>
        <p:spPr bwMode="auto">
          <a:xfrm>
            <a:off x="6759575" y="6480175"/>
            <a:ext cx="184308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b="1">
                <a:ea typeface="+mn-ea"/>
              </a:defRPr>
            </a:lvl1pPr>
          </a:lstStyle>
          <a:p>
            <a:pPr>
              <a:defRPr/>
            </a:pPr>
            <a:endParaRPr lang="de-DE" dirty="0"/>
          </a:p>
        </p:txBody>
      </p:sp>
    </p:spTree>
  </p:cSld>
  <p:clrMap bg1="lt1" tx1="dk1" bg2="lt2" tx2="dk2" accent1="accent1" accent2="accent2" accent3="accent3" accent4="accent4" accent5="accent5" accent6="accent6" hlink="hlink" folHlink="folHlink"/>
  <p:sldLayoutIdLst>
    <p:sldLayoutId id="2147483765" r:id="rId1"/>
    <p:sldLayoutId id="2147483753" r:id="rId2"/>
    <p:sldLayoutId id="2147483772" r:id="rId3"/>
    <p:sldLayoutId id="2147483773" r:id="rId4"/>
    <p:sldLayoutId id="2147483774" r:id="rId5"/>
    <p:sldLayoutId id="2147483775" r:id="rId6"/>
    <p:sldLayoutId id="2147483776" r:id="rId7"/>
  </p:sldLayoutIdLst>
  <p:transition/>
  <p:hf hdr="0" dt="0"/>
  <p:txStyles>
    <p:titleStyle>
      <a:lvl1pPr algn="l" rtl="0" eaLnBrk="0" fontAlgn="base" hangingPunct="0">
        <a:lnSpc>
          <a:spcPts val="2800"/>
        </a:lnSpc>
        <a:spcBef>
          <a:spcPct val="0"/>
        </a:spcBef>
        <a:spcAft>
          <a:spcPct val="0"/>
        </a:spcAft>
        <a:defRPr sz="2400" b="1">
          <a:solidFill>
            <a:schemeClr val="accent5"/>
          </a:solidFill>
          <a:latin typeface="+mj-lt"/>
          <a:ea typeface="+mj-ea"/>
          <a:cs typeface="+mj-cs"/>
          <a:sym typeface="Arial Bold" charset="0"/>
        </a:defRPr>
      </a:lvl1pPr>
      <a:lvl2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2pPr>
      <a:lvl3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3pPr>
      <a:lvl4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4pPr>
      <a:lvl5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5pPr>
      <a:lvl6pPr marL="457200" algn="l" rtl="0" fontAlgn="base">
        <a:spcBef>
          <a:spcPct val="0"/>
        </a:spcBef>
        <a:spcAft>
          <a:spcPct val="0"/>
        </a:spcAft>
        <a:defRPr sz="2400" b="1">
          <a:solidFill>
            <a:schemeClr val="accent1"/>
          </a:solidFill>
          <a:latin typeface="Arial Bold" charset="0"/>
          <a:ea typeface="ヒラギノ角ゴ ProN W6" charset="-128"/>
          <a:sym typeface="Arial Bold" charset="0"/>
        </a:defRPr>
      </a:lvl6pPr>
      <a:lvl7pPr marL="914400" algn="l" rtl="0" fontAlgn="base">
        <a:spcBef>
          <a:spcPct val="0"/>
        </a:spcBef>
        <a:spcAft>
          <a:spcPct val="0"/>
        </a:spcAft>
        <a:defRPr sz="2400" b="1">
          <a:solidFill>
            <a:schemeClr val="accent1"/>
          </a:solidFill>
          <a:latin typeface="Arial Bold" charset="0"/>
          <a:ea typeface="ヒラギノ角ゴ ProN W6" charset="-128"/>
          <a:sym typeface="Arial Bold" charset="0"/>
        </a:defRPr>
      </a:lvl7pPr>
      <a:lvl8pPr marL="1371600" algn="l" rtl="0" fontAlgn="base">
        <a:spcBef>
          <a:spcPct val="0"/>
        </a:spcBef>
        <a:spcAft>
          <a:spcPct val="0"/>
        </a:spcAft>
        <a:defRPr sz="2400" b="1">
          <a:solidFill>
            <a:schemeClr val="accent1"/>
          </a:solidFill>
          <a:latin typeface="Arial Bold" charset="0"/>
          <a:ea typeface="ヒラギノ角ゴ ProN W6" charset="-128"/>
          <a:sym typeface="Arial Bold" charset="0"/>
        </a:defRPr>
      </a:lvl8pPr>
      <a:lvl9pPr marL="1828800" algn="l" rtl="0" fontAlgn="base">
        <a:spcBef>
          <a:spcPct val="0"/>
        </a:spcBef>
        <a:spcAft>
          <a:spcPct val="0"/>
        </a:spcAft>
        <a:defRPr sz="2400" b="1">
          <a:solidFill>
            <a:schemeClr val="accent1"/>
          </a:solidFill>
          <a:latin typeface="Arial Bold" charset="0"/>
          <a:ea typeface="ヒラギノ角ゴ ProN W6" charset="-128"/>
          <a:sym typeface="Arial Bold" charset="0"/>
        </a:defRPr>
      </a:lvl9pPr>
    </p:titleStyle>
    <p:bodyStyle>
      <a:lvl1pPr marL="342900" indent="-342900" algn="l" rtl="0" eaLnBrk="0" fontAlgn="base" hangingPunct="0">
        <a:spcBef>
          <a:spcPts val="500"/>
        </a:spcBef>
        <a:spcAft>
          <a:spcPct val="0"/>
        </a:spcAft>
        <a:buFont typeface="Symbol" pitchFamily="18" charset="2"/>
        <a:buChar char="-"/>
        <a:defRPr sz="2000">
          <a:solidFill>
            <a:schemeClr val="tx1"/>
          </a:solidFill>
          <a:latin typeface="+mn-lt"/>
          <a:ea typeface="+mn-ea"/>
          <a:cs typeface="+mn-cs"/>
          <a:sym typeface="Arial" charset="0"/>
        </a:defRPr>
      </a:lvl1pPr>
      <a:lvl2pPr marL="742950" indent="-28575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2pPr>
      <a:lvl3pPr marL="1143000" indent="-228600" algn="l" rtl="0" eaLnBrk="0" fontAlgn="base" hangingPunct="0">
        <a:spcBef>
          <a:spcPts val="500"/>
        </a:spcBef>
        <a:spcAft>
          <a:spcPct val="0"/>
        </a:spcAft>
        <a:buClr>
          <a:srgbClr val="000000"/>
        </a:buClr>
        <a:buSzPct val="100000"/>
        <a:buFont typeface="Arial" charset="0"/>
        <a:buChar char="o"/>
        <a:defRPr sz="2000">
          <a:solidFill>
            <a:schemeClr val="tx1"/>
          </a:solidFill>
          <a:latin typeface="+mn-lt"/>
          <a:ea typeface="+mn-ea"/>
          <a:sym typeface="Arial" charset="0"/>
        </a:defRPr>
      </a:lvl3pPr>
      <a:lvl4pPr marL="16002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4pPr>
      <a:lvl5pPr marL="20574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5" descr="linien_innen"/>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1125" y="5445125"/>
            <a:ext cx="94361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7" descr="T:\a1\druckerei\MedienArchiv\Medien ab 2011\0_ÖA intern\CD Vorlagen\Wappen BentonSans\10_Prozent\JPG\NRW_Wappen_Fahne_10_RGB.jpg"/>
          <p:cNvPicPr>
            <a:picLocks noChangeAspect="1" noChangeArrowheads="1"/>
          </p:cNvPicPr>
          <p:nvPr userDrawn="1"/>
        </p:nvPicPr>
        <p:blipFill>
          <a:blip r:embed="rId10">
            <a:extLst>
              <a:ext uri="{28A0092B-C50C-407E-A947-70E740481C1C}">
                <a14:useLocalDpi xmlns:a14="http://schemas.microsoft.com/office/drawing/2010/main" val="0"/>
              </a:ext>
            </a:extLst>
          </a:blip>
          <a:srcRect l="16669" t="10962" b="19119"/>
          <a:stretch>
            <a:fillRect/>
          </a:stretch>
        </p:blipFill>
        <p:spPr bwMode="auto">
          <a:xfrm>
            <a:off x="6789738"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p:cNvSpPr>
          <p:nvPr userDrawn="1"/>
        </p:nvSpPr>
        <p:spPr bwMode="auto">
          <a:xfrm>
            <a:off x="0" y="0"/>
            <a:ext cx="9144000" cy="107950"/>
          </a:xfrm>
          <a:prstGeom prst="rect">
            <a:avLst/>
          </a:prstGeom>
          <a:solidFill>
            <a:schemeClr val="accent5"/>
          </a:solidFill>
          <a:ln>
            <a:noFill/>
          </a:ln>
        </p:spPr>
        <p:txBody>
          <a:bodyPr lIns="0" tIns="0" rIns="0" bIns="0"/>
          <a:lstStyle/>
          <a:p>
            <a:pPr algn="ctr"/>
            <a:endParaRPr lang="de-DE" sz="4200" dirty="0">
              <a:solidFill>
                <a:srgbClr val="000000"/>
              </a:solidFill>
              <a:latin typeface="Gill Sans" charset="0"/>
              <a:sym typeface="Gill Sans" charset="0"/>
            </a:endParaRPr>
          </a:p>
        </p:txBody>
      </p:sp>
      <p:sp>
        <p:nvSpPr>
          <p:cNvPr id="2053" name="Rectangle 40"/>
          <p:cNvSpPr>
            <a:spLocks noGrp="1" noChangeArrowheads="1"/>
          </p:cNvSpPr>
          <p:nvPr>
            <p:ph type="title"/>
          </p:nvPr>
        </p:nvSpPr>
        <p:spPr bwMode="auto">
          <a:xfrm>
            <a:off x="433388" y="395288"/>
            <a:ext cx="60642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e-DE" dirty="0">
              <a:sym typeface="Arial Bold" charset="0"/>
            </a:endParaRPr>
          </a:p>
        </p:txBody>
      </p:sp>
      <p:sp>
        <p:nvSpPr>
          <p:cNvPr id="5161" name="Rectangle 41"/>
          <p:cNvSpPr>
            <a:spLocks noGrp="1" noChangeArrowheads="1"/>
          </p:cNvSpPr>
          <p:nvPr>
            <p:ph type="ftr" sz="quarter" idx="3"/>
          </p:nvPr>
        </p:nvSpPr>
        <p:spPr bwMode="auto">
          <a:xfrm>
            <a:off x="6759575" y="6480175"/>
            <a:ext cx="184308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b="1">
                <a:ea typeface="+mn-ea"/>
              </a:defRPr>
            </a:lvl1pPr>
          </a:lstStyle>
          <a:p>
            <a:pPr>
              <a:defRPr/>
            </a:pPr>
            <a:endParaRPr lang="de-DE" dirty="0"/>
          </a:p>
        </p:txBody>
      </p:sp>
    </p:spTree>
  </p:cSld>
  <p:clrMap bg1="lt1" tx1="dk1" bg2="lt2" tx2="dk2" accent1="accent1" accent2="accent2" accent3="accent3" accent4="accent4" accent5="accent5" accent6="accent6" hlink="hlink" folHlink="folHlink"/>
  <p:sldLayoutIdLst>
    <p:sldLayoutId id="2147483766" r:id="rId1"/>
    <p:sldLayoutId id="2147483759" r:id="rId2"/>
    <p:sldLayoutId id="2147483767" r:id="rId3"/>
    <p:sldLayoutId id="2147483768" r:id="rId4"/>
    <p:sldLayoutId id="2147483769" r:id="rId5"/>
    <p:sldLayoutId id="2147483770" r:id="rId6"/>
    <p:sldLayoutId id="2147483771" r:id="rId7"/>
  </p:sldLayoutIdLst>
  <p:transition/>
  <p:hf hdr="0" dt="0"/>
  <p:txStyles>
    <p:titleStyle>
      <a:lvl1pPr algn="l" rtl="0" eaLnBrk="0" fontAlgn="base" hangingPunct="0">
        <a:lnSpc>
          <a:spcPts val="2800"/>
        </a:lnSpc>
        <a:spcBef>
          <a:spcPct val="0"/>
        </a:spcBef>
        <a:spcAft>
          <a:spcPct val="0"/>
        </a:spcAft>
        <a:defRPr sz="2400" b="1">
          <a:solidFill>
            <a:schemeClr val="accent5"/>
          </a:solidFill>
          <a:latin typeface="+mj-lt"/>
          <a:ea typeface="+mj-ea"/>
          <a:cs typeface="+mj-cs"/>
          <a:sym typeface="Arial Bold" charset="0"/>
        </a:defRPr>
      </a:lvl1pPr>
      <a:lvl2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2pPr>
      <a:lvl3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3pPr>
      <a:lvl4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4pPr>
      <a:lvl5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5pPr>
      <a:lvl6pPr marL="457200" algn="l" rtl="0" fontAlgn="base">
        <a:spcBef>
          <a:spcPct val="0"/>
        </a:spcBef>
        <a:spcAft>
          <a:spcPct val="0"/>
        </a:spcAft>
        <a:defRPr sz="2400" b="1">
          <a:solidFill>
            <a:schemeClr val="accent1"/>
          </a:solidFill>
          <a:latin typeface="Arial Bold" charset="0"/>
          <a:ea typeface="ヒラギノ角ゴ ProN W6" charset="-128"/>
          <a:sym typeface="Arial Bold" charset="0"/>
        </a:defRPr>
      </a:lvl6pPr>
      <a:lvl7pPr marL="914400" algn="l" rtl="0" fontAlgn="base">
        <a:spcBef>
          <a:spcPct val="0"/>
        </a:spcBef>
        <a:spcAft>
          <a:spcPct val="0"/>
        </a:spcAft>
        <a:defRPr sz="2400" b="1">
          <a:solidFill>
            <a:schemeClr val="accent1"/>
          </a:solidFill>
          <a:latin typeface="Arial Bold" charset="0"/>
          <a:ea typeface="ヒラギノ角ゴ ProN W6" charset="-128"/>
          <a:sym typeface="Arial Bold" charset="0"/>
        </a:defRPr>
      </a:lvl7pPr>
      <a:lvl8pPr marL="1371600" algn="l" rtl="0" fontAlgn="base">
        <a:spcBef>
          <a:spcPct val="0"/>
        </a:spcBef>
        <a:spcAft>
          <a:spcPct val="0"/>
        </a:spcAft>
        <a:defRPr sz="2400" b="1">
          <a:solidFill>
            <a:schemeClr val="accent1"/>
          </a:solidFill>
          <a:latin typeface="Arial Bold" charset="0"/>
          <a:ea typeface="ヒラギノ角ゴ ProN W6" charset="-128"/>
          <a:sym typeface="Arial Bold" charset="0"/>
        </a:defRPr>
      </a:lvl8pPr>
      <a:lvl9pPr marL="1828800" algn="l" rtl="0" fontAlgn="base">
        <a:spcBef>
          <a:spcPct val="0"/>
        </a:spcBef>
        <a:spcAft>
          <a:spcPct val="0"/>
        </a:spcAft>
        <a:defRPr sz="2400" b="1">
          <a:solidFill>
            <a:schemeClr val="accent1"/>
          </a:solidFill>
          <a:latin typeface="Arial Bold" charset="0"/>
          <a:ea typeface="ヒラギノ角ゴ ProN W6" charset="-128"/>
          <a:sym typeface="Arial Bold" charset="0"/>
        </a:defRPr>
      </a:lvl9pPr>
    </p:titleStyle>
    <p:bodyStyle>
      <a:lvl1pPr marL="342900" indent="-342900" algn="l" rtl="0" eaLnBrk="0" fontAlgn="base" hangingPunct="0">
        <a:spcBef>
          <a:spcPts val="500"/>
        </a:spcBef>
        <a:spcAft>
          <a:spcPct val="0"/>
        </a:spcAft>
        <a:buFont typeface="Symbol" pitchFamily="18" charset="2"/>
        <a:buChar char="-"/>
        <a:defRPr sz="2000">
          <a:solidFill>
            <a:schemeClr val="tx1"/>
          </a:solidFill>
          <a:latin typeface="+mn-lt"/>
          <a:ea typeface="+mn-ea"/>
          <a:cs typeface="+mn-cs"/>
          <a:sym typeface="Arial" charset="0"/>
        </a:defRPr>
      </a:lvl1pPr>
      <a:lvl2pPr marL="742950" indent="-28575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2pPr>
      <a:lvl3pPr marL="1143000" indent="-228600" algn="l" rtl="0" eaLnBrk="0" fontAlgn="base" hangingPunct="0">
        <a:spcBef>
          <a:spcPts val="500"/>
        </a:spcBef>
        <a:spcAft>
          <a:spcPct val="0"/>
        </a:spcAft>
        <a:buClr>
          <a:srgbClr val="000000"/>
        </a:buClr>
        <a:buSzPct val="100000"/>
        <a:buFont typeface="Arial" charset="0"/>
        <a:buChar char="o"/>
        <a:defRPr sz="2000">
          <a:solidFill>
            <a:schemeClr val="tx1"/>
          </a:solidFill>
          <a:latin typeface="+mn-lt"/>
          <a:ea typeface="+mn-ea"/>
          <a:sym typeface="Arial" charset="0"/>
        </a:defRPr>
      </a:lvl3pPr>
      <a:lvl4pPr marL="16002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4pPr>
      <a:lvl5pPr marL="20574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et2.bezreg-muenster.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pps.apple.com/de/app/jitsi-meet/id1165103905" TargetMode="External"/><Relationship Id="rId5" Type="http://schemas.openxmlformats.org/officeDocument/2006/relationships/hyperlink" Target="https://play.google.com/store/apps/details?id=org.jitsi.meet&amp;hl=de" TargetMode="External"/><Relationship Id="rId4" Type="http://schemas.openxmlformats.org/officeDocument/2006/relationships/hyperlink" Target="https://www.google.de/chro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hyperlink" Target="https://t3n.de/news/jitsi-meet-videokonferenzen-einfach-1273518/" TargetMode="External"/><Relationship Id="rId13" Type="http://schemas.openxmlformats.org/officeDocument/2006/relationships/image" Target="../media/image27.svg"/><Relationship Id="rId3" Type="http://schemas.openxmlformats.org/officeDocument/2006/relationships/hyperlink" Target="https://youtu.be/nToJcZHJ7Ak" TargetMode="External"/><Relationship Id="rId7" Type="http://schemas.openxmlformats.org/officeDocument/2006/relationships/hyperlink" Target="https://padlet.com/michael_rogge/JitsiMeet" TargetMode="External"/><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jitsi-hilfe.ch/faqs" TargetMode="External"/><Relationship Id="rId11" Type="http://schemas.openxmlformats.org/officeDocument/2006/relationships/image" Target="../media/image25.svg"/><Relationship Id="rId5" Type="http://schemas.openxmlformats.org/officeDocument/2006/relationships/hyperlink" Target="https://scheible.it/jitsi-meet-tipps-tricks/" TargetMode="External"/><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hyperlink" Target="https://de.padlet.com/medAndLearn/onlineMeetings" TargetMode="External"/><Relationship Id="rId9" Type="http://schemas.openxmlformats.org/officeDocument/2006/relationships/hyperlink" Target="https://wiki.univie.ac.at/pages/viewpage.action?pageId=98367236" TargetMode="External"/><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martindoersch.at/2020/03/meet-jit-si/"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2.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slide" Target="slide2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slide" Target="slide19.xml"/><Relationship Id="rId5" Type="http://schemas.openxmlformats.org/officeDocument/2006/relationships/image" Target="../media/image8.png"/><Relationship Id="rId10" Type="http://schemas.openxmlformats.org/officeDocument/2006/relationships/slide" Target="slide16.xml"/><Relationship Id="rId4" Type="http://schemas.openxmlformats.org/officeDocument/2006/relationships/image" Target="../media/image7.png"/><Relationship Id="rId9"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hyperlink" Target="https://miro.com/lit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r8.whiteboard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padlet.com/medAndLearn/onlineMeetings" TargetMode="External"/><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s://miro.com/app/board/o9J_lWybGYA=/"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adlet.com/michael_rogge/JitsiMee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p:cNvSpPr>
          <p:nvPr/>
        </p:nvSpPr>
        <p:spPr bwMode="auto">
          <a:xfrm>
            <a:off x="457200" y="5983288"/>
            <a:ext cx="8394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10000"/>
              </a:lnSpc>
            </a:pPr>
            <a:endParaRPr lang="en-US" dirty="0">
              <a:cs typeface="Arial" charset="0"/>
              <a:sym typeface="Arial" charset="0"/>
            </a:endParaRPr>
          </a:p>
        </p:txBody>
      </p:sp>
      <p:sp>
        <p:nvSpPr>
          <p:cNvPr id="5123" name="Rectangle 5"/>
          <p:cNvSpPr>
            <a:spLocks/>
          </p:cNvSpPr>
          <p:nvPr/>
        </p:nvSpPr>
        <p:spPr bwMode="auto">
          <a:xfrm>
            <a:off x="436563" y="512677"/>
            <a:ext cx="8415337" cy="601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66700" indent="-266700">
              <a:lnSpc>
                <a:spcPct val="110000"/>
              </a:lnSpc>
            </a:pPr>
            <a:r>
              <a:rPr lang="de-DE" sz="2800" b="1" dirty="0">
                <a:latin typeface="NeulandFont_2017" panose="02000100010000000000" pitchFamily="2" charset="0"/>
                <a:sym typeface="Arial Bold" charset="0"/>
              </a:rPr>
              <a:t> ZfsL- Medienberatung </a:t>
            </a:r>
          </a:p>
          <a:p>
            <a:pPr marL="266700" indent="-266700">
              <a:lnSpc>
                <a:spcPct val="110000"/>
              </a:lnSpc>
            </a:pPr>
            <a:r>
              <a:rPr lang="de-DE" sz="2800" b="1" dirty="0">
                <a:latin typeface="NeulandFont_2017" panose="02000100010000000000" pitchFamily="2" charset="0"/>
                <a:sym typeface="Arial Bold" charset="0"/>
              </a:rPr>
              <a:t> </a:t>
            </a:r>
            <a:endParaRPr lang="de-DE" b="1" dirty="0">
              <a:latin typeface="+mj-lt"/>
              <a:sym typeface="Arial Bold" charset="0"/>
            </a:endParaRPr>
          </a:p>
          <a:p>
            <a:pPr marL="266700" indent="-266700" algn="ctr">
              <a:lnSpc>
                <a:spcPct val="110000"/>
              </a:lnSpc>
            </a:pPr>
            <a:r>
              <a:rPr lang="de-DE" sz="2800" b="1" dirty="0">
                <a:latin typeface="Arial Bold" charset="0"/>
                <a:sym typeface="Arial Bold" charset="0"/>
              </a:rPr>
              <a:t>	</a:t>
            </a:r>
          </a:p>
          <a:p>
            <a:pPr marL="266700" indent="-266700" algn="ctr">
              <a:lnSpc>
                <a:spcPct val="110000"/>
              </a:lnSpc>
            </a:pPr>
            <a:endParaRPr lang="de-DE" sz="2800" b="1" dirty="0">
              <a:solidFill>
                <a:srgbClr val="00B050"/>
              </a:solidFill>
              <a:latin typeface="Arial Bold" charset="0"/>
              <a:sym typeface="Arial Bold" charset="0"/>
            </a:endParaRPr>
          </a:p>
          <a:p>
            <a:pPr marL="266700" indent="-266700" algn="ctr">
              <a:lnSpc>
                <a:spcPct val="110000"/>
              </a:lnSpc>
            </a:pPr>
            <a:endParaRPr lang="de-DE" sz="2800" b="1" dirty="0">
              <a:solidFill>
                <a:srgbClr val="00B050"/>
              </a:solidFill>
              <a:latin typeface="Arial Bold" charset="0"/>
              <a:sym typeface="Arial Bold" charset="0"/>
            </a:endParaRPr>
          </a:p>
          <a:p>
            <a:pPr marL="266700" indent="-266700" algn="ctr">
              <a:lnSpc>
                <a:spcPct val="110000"/>
              </a:lnSpc>
            </a:pPr>
            <a:endParaRPr lang="de-DE" sz="2800" b="1" dirty="0">
              <a:solidFill>
                <a:srgbClr val="00B050"/>
              </a:solidFill>
              <a:latin typeface="Arial Bold" charset="0"/>
              <a:sym typeface="Arial Bold" charset="0"/>
            </a:endParaRPr>
          </a:p>
          <a:p>
            <a:pPr marL="266700" indent="-266700" algn="ctr">
              <a:lnSpc>
                <a:spcPct val="110000"/>
              </a:lnSpc>
            </a:pPr>
            <a:endParaRPr lang="de-DE" sz="4000" b="1" dirty="0">
              <a:solidFill>
                <a:schemeClr val="accent6">
                  <a:lumMod val="75000"/>
                </a:schemeClr>
              </a:solidFill>
              <a:latin typeface="NeulandFont_2017" panose="02000100010000000000" pitchFamily="2" charset="0"/>
              <a:sym typeface="Arial Bold" charset="0"/>
            </a:endParaRPr>
          </a:p>
          <a:p>
            <a:pPr marL="266700" indent="-266700" algn="ctr">
              <a:lnSpc>
                <a:spcPct val="110000"/>
              </a:lnSpc>
            </a:pPr>
            <a:r>
              <a:rPr lang="de-DE" sz="4000" b="1" dirty="0">
                <a:solidFill>
                  <a:schemeClr val="accent6">
                    <a:lumMod val="75000"/>
                  </a:schemeClr>
                </a:solidFill>
                <a:latin typeface="NeulandFont_2017" panose="02000100010000000000" pitchFamily="2" charset="0"/>
                <a:sym typeface="Arial Bold" charset="0"/>
              </a:rPr>
              <a:t>Das </a:t>
            </a:r>
            <a:r>
              <a:rPr lang="de-DE" sz="4000" b="1" dirty="0" err="1">
                <a:solidFill>
                  <a:schemeClr val="accent6">
                    <a:lumMod val="75000"/>
                  </a:schemeClr>
                </a:solidFill>
                <a:latin typeface="NeulandFont_2017" panose="02000100010000000000" pitchFamily="2" charset="0"/>
                <a:sym typeface="Arial Bold" charset="0"/>
              </a:rPr>
              <a:t>Jitsi</a:t>
            </a:r>
            <a:r>
              <a:rPr lang="de-DE" sz="4000" b="1" dirty="0">
                <a:solidFill>
                  <a:schemeClr val="accent6">
                    <a:lumMod val="75000"/>
                  </a:schemeClr>
                </a:solidFill>
                <a:latin typeface="NeulandFont_2017" panose="02000100010000000000" pitchFamily="2" charset="0"/>
                <a:sym typeface="Arial Bold" charset="0"/>
              </a:rPr>
              <a:t> </a:t>
            </a:r>
            <a:r>
              <a:rPr lang="de-DE" sz="4000" b="1" dirty="0" err="1">
                <a:solidFill>
                  <a:schemeClr val="accent6">
                    <a:lumMod val="75000"/>
                  </a:schemeClr>
                </a:solidFill>
                <a:latin typeface="NeulandFont_2017" panose="02000100010000000000" pitchFamily="2" charset="0"/>
                <a:sym typeface="Arial Bold" charset="0"/>
              </a:rPr>
              <a:t>Cheatsheet</a:t>
            </a:r>
            <a:endParaRPr lang="de-DE" sz="4000" b="1" dirty="0">
              <a:solidFill>
                <a:schemeClr val="accent6">
                  <a:lumMod val="75000"/>
                </a:schemeClr>
              </a:solidFill>
              <a:latin typeface="NeulandFont_2017" panose="02000100010000000000" pitchFamily="2" charset="0"/>
              <a:sym typeface="Arial Bold" charset="0"/>
            </a:endParaRPr>
          </a:p>
          <a:p>
            <a:pPr marL="266700" indent="-266700" algn="ctr">
              <a:lnSpc>
                <a:spcPct val="110000"/>
              </a:lnSpc>
            </a:pPr>
            <a:r>
              <a:rPr lang="de-DE" sz="4000" b="1" dirty="0">
                <a:latin typeface="NeulandFont_2017" panose="02000100010000000000" pitchFamily="2" charset="0"/>
                <a:sym typeface="Arial Bold" charset="0"/>
              </a:rPr>
              <a:t>Folien 1x1 wichtiger </a:t>
            </a:r>
            <a:r>
              <a:rPr lang="de-DE" sz="4000" b="1" dirty="0" err="1">
                <a:latin typeface="NeulandFont_2017" panose="02000100010000000000" pitchFamily="2" charset="0"/>
                <a:sym typeface="Arial Bold" charset="0"/>
              </a:rPr>
              <a:t>Jitsi</a:t>
            </a:r>
            <a:r>
              <a:rPr lang="de-DE" sz="4000" b="1" dirty="0">
                <a:latin typeface="NeulandFont_2017" panose="02000100010000000000" pitchFamily="2" charset="0"/>
                <a:sym typeface="Arial Bold" charset="0"/>
              </a:rPr>
              <a:t>-Funktionen</a:t>
            </a:r>
          </a:p>
          <a:p>
            <a:pPr marL="266700" indent="-266700" algn="ctr">
              <a:lnSpc>
                <a:spcPct val="110000"/>
              </a:lnSpc>
            </a:pPr>
            <a:r>
              <a:rPr lang="de-DE" sz="4000" b="1" dirty="0">
                <a:latin typeface="NeulandFont_2017" panose="02000100010000000000" pitchFamily="2" charset="0"/>
                <a:sym typeface="Arial Bold" charset="0"/>
              </a:rPr>
              <a:t>Für die Seminararbeit</a:t>
            </a:r>
          </a:p>
          <a:p>
            <a:pPr marL="266700" indent="-266700" algn="ctr">
              <a:lnSpc>
                <a:spcPct val="110000"/>
              </a:lnSpc>
            </a:pPr>
            <a:r>
              <a:rPr lang="de-DE" sz="4000" b="1" dirty="0">
                <a:solidFill>
                  <a:srgbClr val="00B050"/>
                </a:solidFill>
                <a:latin typeface="Bradley Hand ITC" panose="03070402050302030203" pitchFamily="66" charset="0"/>
                <a:sym typeface="Arial Bold" charset="0"/>
              </a:rPr>
              <a:t>Cc </a:t>
            </a:r>
            <a:r>
              <a:rPr lang="de-DE" sz="4000" b="1" dirty="0" err="1">
                <a:solidFill>
                  <a:srgbClr val="00B050"/>
                </a:solidFill>
                <a:latin typeface="Bradley Hand ITC" panose="03070402050302030203" pitchFamily="66" charset="0"/>
                <a:sym typeface="Arial Bold" charset="0"/>
              </a:rPr>
              <a:t>by</a:t>
            </a:r>
            <a:r>
              <a:rPr lang="de-DE" sz="4000" b="1" dirty="0">
                <a:solidFill>
                  <a:srgbClr val="00B050"/>
                </a:solidFill>
                <a:latin typeface="Bradley Hand ITC" panose="03070402050302030203" pitchFamily="66" charset="0"/>
                <a:sym typeface="Arial Bold" charset="0"/>
              </a:rPr>
              <a:t> mb4zfsl</a:t>
            </a:r>
          </a:p>
        </p:txBody>
      </p:sp>
      <p:pic>
        <p:nvPicPr>
          <p:cNvPr id="3" name="Grafik 2" descr="Ein Bild, das Zeichnung enthält.&#10;&#10;Automatisch generierte Beschreibung">
            <a:extLst>
              <a:ext uri="{FF2B5EF4-FFF2-40B4-BE49-F238E27FC236}">
                <a16:creationId xmlns:a16="http://schemas.microsoft.com/office/drawing/2014/main" id="{34595C4C-60E5-4214-881F-ED128C3A06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269" y="6236433"/>
            <a:ext cx="1227411" cy="429442"/>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4000" dirty="0">
                <a:solidFill>
                  <a:schemeClr val="accent6">
                    <a:lumMod val="75000"/>
                  </a:schemeClr>
                </a:solidFill>
                <a:latin typeface="NeulandFont_2017" panose="02000100010000000000" pitchFamily="2" charset="0"/>
              </a:rPr>
              <a:t>Was ist </a:t>
            </a:r>
            <a:r>
              <a:rPr lang="de-DE" sz="4000" dirty="0" err="1">
                <a:solidFill>
                  <a:schemeClr val="accent6">
                    <a:lumMod val="75000"/>
                  </a:schemeClr>
                </a:solidFill>
                <a:latin typeface="NeulandFont_2017" panose="02000100010000000000" pitchFamily="2" charset="0"/>
              </a:rPr>
              <a:t>Jitsi-Meet</a:t>
            </a:r>
            <a:r>
              <a:rPr lang="de-DE" sz="4000" dirty="0">
                <a:solidFill>
                  <a:schemeClr val="accent6">
                    <a:lumMod val="75000"/>
                  </a:schemeClr>
                </a:solidFill>
                <a:latin typeface="NeulandFont_2017" panose="02000100010000000000" pitchFamily="2" charset="0"/>
              </a:rPr>
              <a:t>?</a:t>
            </a:r>
          </a:p>
        </p:txBody>
      </p:sp>
      <p:sp>
        <p:nvSpPr>
          <p:cNvPr id="2" name="Fußzeilenplatzhalter 1">
            <a:extLst>
              <a:ext uri="{FF2B5EF4-FFF2-40B4-BE49-F238E27FC236}">
                <a16:creationId xmlns:a16="http://schemas.microsoft.com/office/drawing/2014/main" id="{B9DA715F-E75C-4BFE-BCD8-3D2693437456}"/>
              </a:ext>
            </a:extLst>
          </p:cNvPr>
          <p:cNvSpPr>
            <a:spLocks noGrp="1"/>
          </p:cNvSpPr>
          <p:nvPr>
            <p:ph type="ftr" sz="quarter" idx="15"/>
          </p:nvPr>
        </p:nvSpPr>
        <p:spPr/>
        <p:txBody>
          <a:bodyPr/>
          <a:lstStyle/>
          <a:p>
            <a:pPr>
              <a:defRPr/>
            </a:pPr>
            <a:fld id="{73D547D7-BF40-4467-9420-BADAE1945BFD}" type="slidenum">
              <a:rPr lang="de-DE" smtClean="0"/>
              <a:t>10</a:t>
            </a:fld>
            <a:endParaRPr lang="de-DE" dirty="0"/>
          </a:p>
        </p:txBody>
      </p:sp>
      <p:sp>
        <p:nvSpPr>
          <p:cNvPr id="5" name="Rechteck 4">
            <a:extLst>
              <a:ext uri="{FF2B5EF4-FFF2-40B4-BE49-F238E27FC236}">
                <a16:creationId xmlns:a16="http://schemas.microsoft.com/office/drawing/2014/main" id="{048B4490-8A95-4D97-9F92-27329495659B}"/>
              </a:ext>
            </a:extLst>
          </p:cNvPr>
          <p:cNvSpPr/>
          <p:nvPr/>
        </p:nvSpPr>
        <p:spPr>
          <a:xfrm>
            <a:off x="539552" y="1374632"/>
            <a:ext cx="6464605" cy="2957861"/>
          </a:xfrm>
          <a:prstGeom prst="rect">
            <a:avLst/>
          </a:prstGeom>
        </p:spPr>
        <p:txBody>
          <a:bodyPr wrap="square" lIns="91440" tIns="45720" rIns="91440" bIns="45720" anchor="t">
            <a:spAutoFit/>
          </a:bodyPr>
          <a:lstStyle/>
          <a:p>
            <a:pPr marL="342900" indent="-342900">
              <a:lnSpc>
                <a:spcPct val="150000"/>
              </a:lnSpc>
              <a:buAutoNum type="arabicPeriod"/>
            </a:pPr>
            <a:r>
              <a:rPr lang="de-DE" dirty="0" err="1">
                <a:latin typeface="Calibri"/>
                <a:ea typeface="ヒラギノ角ゴ ProN W3"/>
                <a:cs typeface="Calibri"/>
              </a:rPr>
              <a:t>Jitsi</a:t>
            </a:r>
            <a:r>
              <a:rPr lang="de-DE" dirty="0">
                <a:latin typeface="Calibri"/>
                <a:ea typeface="ヒラギノ角ゴ ProN W3"/>
                <a:cs typeface="Calibri"/>
              </a:rPr>
              <a:t> </a:t>
            </a:r>
            <a:r>
              <a:rPr lang="de-DE" dirty="0" err="1">
                <a:latin typeface="Calibri"/>
                <a:ea typeface="ヒラギノ角ゴ ProN W3"/>
                <a:cs typeface="Calibri"/>
              </a:rPr>
              <a:t>Meet</a:t>
            </a:r>
            <a:r>
              <a:rPr lang="de-DE" dirty="0">
                <a:latin typeface="Calibri"/>
                <a:ea typeface="ヒラギノ角ゴ ProN W3"/>
                <a:cs typeface="Calibri"/>
              </a:rPr>
              <a:t> ist ein Open Source-System</a:t>
            </a:r>
            <a:endParaRPr lang="de-DE" dirty="0">
              <a:latin typeface="Calibri" panose="020F0502020204030204" pitchFamily="34" charset="0"/>
              <a:cs typeface="Calibri" panose="020F0502020204030204" pitchFamily="34" charset="0"/>
            </a:endParaRPr>
          </a:p>
          <a:p>
            <a:pPr marL="342900" indent="-342900">
              <a:lnSpc>
                <a:spcPct val="150000"/>
              </a:lnSpc>
              <a:buAutoNum type="arabicPeriod"/>
            </a:pPr>
            <a:r>
              <a:rPr lang="de-DE" dirty="0">
                <a:latin typeface="Calibri"/>
                <a:ea typeface="ヒラギノ角ゴ ProN W3"/>
                <a:cs typeface="Calibri"/>
              </a:rPr>
              <a:t>Gäste können </a:t>
            </a:r>
            <a:r>
              <a:rPr lang="de-DE" dirty="0" err="1">
                <a:latin typeface="Calibri"/>
                <a:ea typeface="ヒラギノ角ゴ ProN W3"/>
                <a:cs typeface="Calibri"/>
              </a:rPr>
              <a:t>Jitsi</a:t>
            </a:r>
            <a:r>
              <a:rPr lang="de-DE" dirty="0">
                <a:latin typeface="Calibri"/>
                <a:ea typeface="ヒラギノ角ゴ ProN W3"/>
                <a:cs typeface="Calibri"/>
              </a:rPr>
              <a:t> über eine Weboberfläche nutzen (Chrome bzw. Chromium-Browser), Anmeldung nicht erforderlich</a:t>
            </a:r>
          </a:p>
          <a:p>
            <a:pPr marL="342900" indent="-342900">
              <a:lnSpc>
                <a:spcPct val="150000"/>
              </a:lnSpc>
              <a:buAutoNum type="arabicPeriod"/>
            </a:pPr>
            <a:r>
              <a:rPr lang="de-DE" dirty="0" err="1">
                <a:latin typeface="Calibri" panose="020F0502020204030204" pitchFamily="34" charset="0"/>
                <a:cs typeface="Calibri" panose="020F0502020204030204" pitchFamily="34" charset="0"/>
              </a:rPr>
              <a:t>Jitsi</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Meet</a:t>
            </a:r>
            <a:r>
              <a:rPr lang="de-DE" dirty="0">
                <a:latin typeface="Calibri" panose="020F0502020204030204" pitchFamily="34" charset="0"/>
                <a:cs typeface="Calibri" panose="020F0502020204030204" pitchFamily="34" charset="0"/>
              </a:rPr>
              <a:t> ist in erster Linie ein </a:t>
            </a:r>
            <a:r>
              <a:rPr lang="de-DE" b="1" dirty="0">
                <a:solidFill>
                  <a:schemeClr val="accent5"/>
                </a:solidFill>
                <a:latin typeface="Calibri" panose="020F0502020204030204" pitchFamily="34" charset="0"/>
                <a:cs typeface="Calibri" panose="020F0502020204030204" pitchFamily="34" charset="0"/>
              </a:rPr>
              <a:t>Online-Austauschraum</a:t>
            </a:r>
            <a:r>
              <a:rPr lang="de-DE" dirty="0">
                <a:latin typeface="Calibri" panose="020F0502020204030204" pitchFamily="34" charset="0"/>
                <a:cs typeface="Calibri" panose="020F0502020204030204" pitchFamily="34" charset="0"/>
              </a:rPr>
              <a:t>, um </a:t>
            </a:r>
            <a:r>
              <a:rPr lang="de-DE" b="1" dirty="0">
                <a:solidFill>
                  <a:schemeClr val="accent5"/>
                </a:solidFill>
                <a:latin typeface="Calibri" panose="020F0502020204030204" pitchFamily="34" charset="0"/>
                <a:cs typeface="Calibri" panose="020F0502020204030204" pitchFamily="34" charset="0"/>
              </a:rPr>
              <a:t>anhand geteilter Bildschirme/Präsentationen </a:t>
            </a:r>
            <a:r>
              <a:rPr lang="de-DE" dirty="0">
                <a:latin typeface="Calibri" panose="020F0502020204030204" pitchFamily="34" charset="0"/>
                <a:cs typeface="Calibri" panose="020F0502020204030204" pitchFamily="34" charset="0"/>
              </a:rPr>
              <a:t>sinnvoll in gemeinsame Kommunikation zu kommen.</a:t>
            </a:r>
          </a:p>
          <a:p>
            <a:pPr>
              <a:lnSpc>
                <a:spcPct val="150000"/>
              </a:lnSpc>
            </a:pP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44957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4000" dirty="0">
                <a:solidFill>
                  <a:schemeClr val="accent6">
                    <a:lumMod val="75000"/>
                  </a:schemeClr>
                </a:solidFill>
                <a:latin typeface="NeulandFont_2017" panose="02000100010000000000" pitchFamily="2" charset="0"/>
              </a:rPr>
              <a:t>Wieso noch ein Tool?</a:t>
            </a:r>
          </a:p>
        </p:txBody>
      </p:sp>
      <p:sp>
        <p:nvSpPr>
          <p:cNvPr id="2" name="Fußzeilenplatzhalter 1">
            <a:extLst>
              <a:ext uri="{FF2B5EF4-FFF2-40B4-BE49-F238E27FC236}">
                <a16:creationId xmlns:a16="http://schemas.microsoft.com/office/drawing/2014/main" id="{B9DA715F-E75C-4BFE-BCD8-3D2693437456}"/>
              </a:ext>
            </a:extLst>
          </p:cNvPr>
          <p:cNvSpPr>
            <a:spLocks noGrp="1"/>
          </p:cNvSpPr>
          <p:nvPr>
            <p:ph type="ftr" sz="quarter" idx="15"/>
          </p:nvPr>
        </p:nvSpPr>
        <p:spPr/>
        <p:txBody>
          <a:bodyPr/>
          <a:lstStyle/>
          <a:p>
            <a:pPr>
              <a:defRPr/>
            </a:pPr>
            <a:fld id="{73D547D7-BF40-4467-9420-BADAE1945BFD}" type="slidenum">
              <a:rPr lang="de-DE" smtClean="0"/>
              <a:t>11</a:t>
            </a:fld>
            <a:endParaRPr lang="de-DE" dirty="0"/>
          </a:p>
        </p:txBody>
      </p:sp>
      <p:sp>
        <p:nvSpPr>
          <p:cNvPr id="5" name="Rechteck 4">
            <a:extLst>
              <a:ext uri="{FF2B5EF4-FFF2-40B4-BE49-F238E27FC236}">
                <a16:creationId xmlns:a16="http://schemas.microsoft.com/office/drawing/2014/main" id="{048B4490-8A95-4D97-9F92-27329495659B}"/>
              </a:ext>
            </a:extLst>
          </p:cNvPr>
          <p:cNvSpPr/>
          <p:nvPr/>
        </p:nvSpPr>
        <p:spPr>
          <a:xfrm>
            <a:off x="683568" y="1160748"/>
            <a:ext cx="7164796" cy="4044633"/>
          </a:xfrm>
          <a:prstGeom prst="rect">
            <a:avLst/>
          </a:prstGeom>
        </p:spPr>
        <p:txBody>
          <a:bodyPr wrap="square" lIns="91440" tIns="45720" rIns="91440" bIns="45720" anchor="t">
            <a:spAutoFit/>
          </a:bodyPr>
          <a:lstStyle/>
          <a:p>
            <a:r>
              <a:rPr lang="en-US" sz="2000" b="1" dirty="0">
                <a:latin typeface="Arial"/>
                <a:ea typeface="ヒラギノ角ゴ ProN W3"/>
                <a:cs typeface="Arial"/>
              </a:rPr>
              <a:t> </a:t>
            </a:r>
            <a:r>
              <a:rPr lang="en-US" sz="2000" dirty="0">
                <a:latin typeface="Arial"/>
                <a:ea typeface="ヒラギノ角ゴ ProN W3"/>
                <a:cs typeface="Arial"/>
              </a:rPr>
              <a:t> </a:t>
            </a:r>
            <a:endParaRPr lang="de-DE" dirty="0"/>
          </a:p>
          <a:p>
            <a:pPr>
              <a:lnSpc>
                <a:spcPct val="150000"/>
              </a:lnSpc>
            </a:pPr>
            <a:r>
              <a:rPr lang="en-US" sz="2000" b="1" dirty="0" err="1">
                <a:latin typeface="Calibri" panose="020F0502020204030204" pitchFamily="34" charset="0"/>
                <a:ea typeface="ヒラギノ角ゴ ProN W3"/>
                <a:cs typeface="Calibri" panose="020F0502020204030204" pitchFamily="34" charset="0"/>
              </a:rPr>
              <a:t>Videokonferenztool</a:t>
            </a:r>
            <a:r>
              <a:rPr lang="en-US" sz="2000" b="1" dirty="0">
                <a:latin typeface="Calibri" panose="020F0502020204030204" pitchFamily="34" charset="0"/>
                <a:ea typeface="ヒラギノ角ゴ ProN W3"/>
                <a:cs typeface="Calibri" panose="020F0502020204030204" pitchFamily="34" charset="0"/>
              </a:rPr>
              <a:t> der </a:t>
            </a:r>
            <a:r>
              <a:rPr lang="en-US" sz="2000" b="1" dirty="0" err="1">
                <a:latin typeface="Calibri" panose="020F0502020204030204" pitchFamily="34" charset="0"/>
                <a:ea typeface="ヒラギノ角ゴ ProN W3"/>
                <a:cs typeface="Calibri" panose="020F0502020204030204" pitchFamily="34" charset="0"/>
              </a:rPr>
              <a:t>Bezirksregierung</a:t>
            </a:r>
            <a:r>
              <a:rPr lang="en-US" sz="2000" b="1" dirty="0">
                <a:latin typeface="Calibri" panose="020F0502020204030204" pitchFamily="34" charset="0"/>
                <a:ea typeface="ヒラギノ角ゴ ProN W3"/>
                <a:cs typeface="Calibri" panose="020F0502020204030204" pitchFamily="34" charset="0"/>
              </a:rPr>
              <a:t> Münster – </a:t>
            </a:r>
            <a:r>
              <a:rPr lang="en-US" sz="2000" b="1" dirty="0" err="1">
                <a:latin typeface="Calibri" panose="020F0502020204030204" pitchFamily="34" charset="0"/>
                <a:ea typeface="ヒラギノ角ゴ ProN W3"/>
                <a:cs typeface="Calibri" panose="020F0502020204030204" pitchFamily="34" charset="0"/>
              </a:rPr>
              <a:t>Jitsi</a:t>
            </a:r>
            <a:r>
              <a:rPr lang="en-US" sz="2000" dirty="0">
                <a:latin typeface="Calibri" panose="020F0502020204030204" pitchFamily="34" charset="0"/>
                <a:ea typeface="ヒラギノ角ゴ ProN W3"/>
                <a:cs typeface="Calibri" panose="020F0502020204030204" pitchFamily="34" charset="0"/>
              </a:rPr>
              <a:t> </a:t>
            </a:r>
            <a:endParaRPr lang="en-US" dirty="0">
              <a:latin typeface="Calibri" panose="020F0502020204030204" pitchFamily="34" charset="0"/>
              <a:cs typeface="Calibri" panose="020F0502020204030204" pitchFamily="34" charset="0"/>
            </a:endParaRPr>
          </a:p>
          <a:p>
            <a:pPr>
              <a:lnSpc>
                <a:spcPct val="150000"/>
              </a:lnSpc>
            </a:pPr>
            <a:endParaRPr lang="en-US" sz="2000" dirty="0">
              <a:latin typeface="Calibri" panose="020F0502020204030204" pitchFamily="34" charset="0"/>
              <a:ea typeface="ヒラギノ角ゴ ProN W3"/>
              <a:cs typeface="Calibri" panose="020F0502020204030204" pitchFamily="34" charset="0"/>
            </a:endParaRPr>
          </a:p>
          <a:p>
            <a:pPr>
              <a:lnSpc>
                <a:spcPct val="150000"/>
              </a:lnSpc>
            </a:pPr>
            <a:r>
              <a:rPr lang="en-US" sz="2000" dirty="0" err="1">
                <a:latin typeface="Calibri" panose="020F0502020204030204" pitchFamily="34" charset="0"/>
                <a:ea typeface="ヒラギノ角ゴ ProN W3"/>
                <a:cs typeface="Calibri" panose="020F0502020204030204" pitchFamily="34" charset="0"/>
              </a:rPr>
              <a:t>Jitsi</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ist</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ein</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sicheres</a:t>
            </a:r>
            <a:r>
              <a:rPr lang="en-US" sz="2000" dirty="0">
                <a:latin typeface="Calibri" panose="020F0502020204030204" pitchFamily="34" charset="0"/>
                <a:ea typeface="ヒラギノ角ゴ ProN W3"/>
                <a:cs typeface="Calibri" panose="020F0502020204030204" pitchFamily="34" charset="0"/>
              </a:rPr>
              <a:t> und DSGVO-</a:t>
            </a:r>
            <a:r>
              <a:rPr lang="en-US" sz="2000" dirty="0" err="1">
                <a:latin typeface="Calibri" panose="020F0502020204030204" pitchFamily="34" charset="0"/>
                <a:ea typeface="ヒラギノ角ゴ ProN W3"/>
                <a:cs typeface="Calibri" panose="020F0502020204030204" pitchFamily="34" charset="0"/>
              </a:rPr>
              <a:t>konformes</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Videokonferenz</a:t>
            </a:r>
            <a:r>
              <a:rPr lang="en-US" sz="2000" dirty="0">
                <a:latin typeface="Calibri" panose="020F0502020204030204" pitchFamily="34" charset="0"/>
                <a:ea typeface="ヒラギノ角ゴ ProN W3"/>
                <a:cs typeface="Calibri" panose="020F0502020204030204" pitchFamily="34" charset="0"/>
              </a:rPr>
              <a:t>- und Online-Meeting Tool, welches auf </a:t>
            </a:r>
            <a:r>
              <a:rPr lang="en-US" sz="2000" dirty="0" err="1">
                <a:latin typeface="Calibri" panose="020F0502020204030204" pitchFamily="34" charset="0"/>
                <a:ea typeface="ヒラギノ角ゴ ProN W3"/>
                <a:cs typeface="Calibri" panose="020F0502020204030204" pitchFamily="34" charset="0"/>
              </a:rPr>
              <a:t>deutschen</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Servern</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operiert</a:t>
            </a:r>
            <a:r>
              <a:rPr lang="en-US" sz="2000" dirty="0">
                <a:latin typeface="Calibri" panose="020F0502020204030204" pitchFamily="34" charset="0"/>
                <a:ea typeface="ヒラギノ角ゴ ProN W3"/>
                <a:cs typeface="Calibri" panose="020F0502020204030204" pitchFamily="34" charset="0"/>
              </a:rPr>
              <a:t>. Die </a:t>
            </a:r>
            <a:r>
              <a:rPr lang="en-US" sz="2000" dirty="0" err="1">
                <a:latin typeface="Calibri" panose="020F0502020204030204" pitchFamily="34" charset="0"/>
                <a:ea typeface="ヒラギノ角ゴ ProN W3"/>
                <a:cs typeface="Calibri" panose="020F0502020204030204" pitchFamily="34" charset="0"/>
              </a:rPr>
              <a:t>Besonderheit</a:t>
            </a:r>
            <a:r>
              <a:rPr lang="en-US" sz="2000" dirty="0">
                <a:latin typeface="Calibri" panose="020F0502020204030204" pitchFamily="34" charset="0"/>
                <a:ea typeface="ヒラギノ角ゴ ProN W3"/>
                <a:cs typeface="Calibri" panose="020F0502020204030204" pitchFamily="34" charset="0"/>
              </a:rPr>
              <a:t> an </a:t>
            </a:r>
            <a:r>
              <a:rPr lang="en-US" sz="2000" dirty="0" err="1">
                <a:latin typeface="Calibri" panose="020F0502020204030204" pitchFamily="34" charset="0"/>
                <a:ea typeface="ヒラギノ角ゴ ProN W3"/>
                <a:cs typeface="Calibri" panose="020F0502020204030204" pitchFamily="34" charset="0"/>
              </a:rPr>
              <a:t>Jitsi</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ist</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dass</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keine</a:t>
            </a:r>
            <a:r>
              <a:rPr lang="en-US" sz="2000" dirty="0">
                <a:latin typeface="Calibri" panose="020F0502020204030204" pitchFamily="34" charset="0"/>
                <a:ea typeface="ヒラギノ角ゴ ProN W3"/>
                <a:cs typeface="Calibri" panose="020F0502020204030204" pitchFamily="34" charset="0"/>
              </a:rPr>
              <a:t> Software auf dem </a:t>
            </a:r>
            <a:r>
              <a:rPr lang="en-US" sz="2000" dirty="0" err="1">
                <a:latin typeface="Calibri" panose="020F0502020204030204" pitchFamily="34" charset="0"/>
                <a:ea typeface="ヒラギノ角ゴ ProN W3"/>
                <a:cs typeface="Calibri" panose="020F0502020204030204" pitchFamily="34" charset="0"/>
              </a:rPr>
              <a:t>eigenen</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Gerät</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installiert</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werden</a:t>
            </a:r>
            <a:r>
              <a:rPr lang="en-US" sz="2000" dirty="0">
                <a:latin typeface="Calibri" panose="020F0502020204030204" pitchFamily="34" charset="0"/>
                <a:ea typeface="ヒラギノ角ゴ ProN W3"/>
                <a:cs typeface="Calibri" panose="020F0502020204030204" pitchFamily="34" charset="0"/>
              </a:rPr>
              <a:t> muss, um an </a:t>
            </a:r>
            <a:r>
              <a:rPr lang="en-US" sz="2000" dirty="0" err="1">
                <a:latin typeface="Calibri" panose="020F0502020204030204" pitchFamily="34" charset="0"/>
                <a:ea typeface="ヒラギノ角ゴ ProN W3"/>
                <a:cs typeface="Calibri" panose="020F0502020204030204" pitchFamily="34" charset="0"/>
              </a:rPr>
              <a:t>einer</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Konferenz</a:t>
            </a:r>
            <a:r>
              <a:rPr lang="en-US" sz="2000" dirty="0">
                <a:latin typeface="Calibri" panose="020F0502020204030204" pitchFamily="34" charset="0"/>
                <a:ea typeface="ヒラギノ角ゴ ProN W3"/>
                <a:cs typeface="Calibri" panose="020F0502020204030204" pitchFamily="34" charset="0"/>
              </a:rPr>
              <a:t> </a:t>
            </a:r>
            <a:r>
              <a:rPr lang="en-US" sz="2000" dirty="0" err="1">
                <a:latin typeface="Calibri" panose="020F0502020204030204" pitchFamily="34" charset="0"/>
                <a:ea typeface="ヒラギノ角ゴ ProN W3"/>
                <a:cs typeface="Calibri" panose="020F0502020204030204" pitchFamily="34" charset="0"/>
              </a:rPr>
              <a:t>teilzunehmen</a:t>
            </a:r>
            <a:r>
              <a:rPr lang="en-US" sz="2000" dirty="0">
                <a:latin typeface="Calibri" panose="020F0502020204030204" pitchFamily="34" charset="0"/>
                <a:ea typeface="ヒラギノ角ゴ ProN W3"/>
                <a:cs typeface="Calibri" panose="020F0502020204030204" pitchFamily="34" charset="0"/>
              </a:rPr>
              <a:t>.</a:t>
            </a:r>
            <a:endParaRPr lang="en-US" dirty="0">
              <a:latin typeface="Calibri" panose="020F0502020204030204" pitchFamily="34" charset="0"/>
              <a:cs typeface="Calibri" panose="020F0502020204030204" pitchFamily="34" charset="0"/>
            </a:endParaRPr>
          </a:p>
          <a:p>
            <a:pPr>
              <a:lnSpc>
                <a:spcPct val="150000"/>
              </a:lnSpc>
            </a:pPr>
            <a:endParaRPr lang="de-DE" sz="2000" dirty="0">
              <a:latin typeface="NeulandFont_2017"/>
              <a:ea typeface="ヒラギノ角ゴ ProN W3"/>
              <a:cs typeface="Calibri"/>
            </a:endParaRPr>
          </a:p>
        </p:txBody>
      </p:sp>
    </p:spTree>
    <p:extLst>
      <p:ext uri="{BB962C8B-B14F-4D97-AF65-F5344CB8AC3E}">
        <p14:creationId xmlns:p14="http://schemas.microsoft.com/office/powerpoint/2010/main" val="25496469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9DA715F-E75C-4BFE-BCD8-3D2693437456}"/>
              </a:ext>
            </a:extLst>
          </p:cNvPr>
          <p:cNvSpPr>
            <a:spLocks noGrp="1"/>
          </p:cNvSpPr>
          <p:nvPr>
            <p:ph type="ftr" sz="quarter" idx="15"/>
          </p:nvPr>
        </p:nvSpPr>
        <p:spPr/>
        <p:txBody>
          <a:bodyPr/>
          <a:lstStyle/>
          <a:p>
            <a:pPr>
              <a:defRPr/>
            </a:pPr>
            <a:fld id="{73D547D7-BF40-4467-9420-BADAE1945BFD}" type="slidenum">
              <a:rPr lang="de-DE" smtClean="0"/>
              <a:t>12</a:t>
            </a:fld>
            <a:endParaRPr lang="de-DE" dirty="0"/>
          </a:p>
        </p:txBody>
      </p:sp>
      <p:sp>
        <p:nvSpPr>
          <p:cNvPr id="3" name="Titel 2">
            <a:extLst>
              <a:ext uri="{FF2B5EF4-FFF2-40B4-BE49-F238E27FC236}">
                <a16:creationId xmlns:a16="http://schemas.microsoft.com/office/drawing/2014/main" id="{DED58DDE-8E26-47C6-98D7-7DF54F0A5316}"/>
              </a:ext>
            </a:extLst>
          </p:cNvPr>
          <p:cNvSpPr>
            <a:spLocks noGrp="1"/>
          </p:cNvSpPr>
          <p:nvPr>
            <p:ph type="title"/>
          </p:nvPr>
        </p:nvSpPr>
        <p:spPr/>
        <p:txBody>
          <a:bodyPr/>
          <a:lstStyle/>
          <a:p>
            <a:r>
              <a:rPr lang="de-DE" sz="4000" dirty="0">
                <a:solidFill>
                  <a:schemeClr val="accent6">
                    <a:lumMod val="75000"/>
                  </a:schemeClr>
                </a:solidFill>
                <a:latin typeface="NeulandFont_2017" panose="02000100010000000000" pitchFamily="2" charset="0"/>
              </a:rPr>
              <a:t>Wo starten?</a:t>
            </a:r>
          </a:p>
        </p:txBody>
      </p:sp>
      <p:sp>
        <p:nvSpPr>
          <p:cNvPr id="21" name="Textfeld 20">
            <a:extLst>
              <a:ext uri="{FF2B5EF4-FFF2-40B4-BE49-F238E27FC236}">
                <a16:creationId xmlns:a16="http://schemas.microsoft.com/office/drawing/2014/main" id="{4451020C-B6B7-4C99-8265-A53E59855EFA}"/>
              </a:ext>
            </a:extLst>
          </p:cNvPr>
          <p:cNvSpPr txBox="1"/>
          <p:nvPr/>
        </p:nvSpPr>
        <p:spPr>
          <a:xfrm>
            <a:off x="1079612" y="1233488"/>
            <a:ext cx="6696744" cy="5016758"/>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de-DE" sz="2000" dirty="0">
                <a:latin typeface="Calibri" panose="020F0502020204030204" pitchFamily="34" charset="0"/>
                <a:ea typeface="ヒラギノ角ゴ ProN W3"/>
                <a:cs typeface="Calibri" panose="020F0502020204030204" pitchFamily="34" charset="0"/>
              </a:rPr>
              <a:t> </a:t>
            </a:r>
            <a:r>
              <a:rPr lang="de-DE" sz="2000" dirty="0">
                <a:latin typeface="Calibri" panose="020F0502020204030204" pitchFamily="34" charset="0"/>
                <a:ea typeface="ヒラギノ角ゴ ProN W3"/>
                <a:cs typeface="Calibri" panose="020F0502020204030204" pitchFamily="34" charset="0"/>
                <a:hlinkClick r:id="rId3"/>
              </a:rPr>
              <a:t>https://meet2.bezreg-muenster.de</a:t>
            </a:r>
            <a:endParaRPr lang="de-DE" sz="2000" b="1" dirty="0">
              <a:solidFill>
                <a:srgbClr val="444444"/>
              </a:solidFill>
              <a:latin typeface="Calibri" panose="020F0502020204030204" pitchFamily="34" charset="0"/>
              <a:ea typeface="ヒラギノ角ゴ ProN W3"/>
              <a:cs typeface="Calibri" panose="020F0502020204030204" pitchFamily="34" charset="0"/>
            </a:endParaRPr>
          </a:p>
          <a:p>
            <a:endParaRPr lang="de-DE" sz="2000" dirty="0">
              <a:solidFill>
                <a:srgbClr val="000000"/>
              </a:solidFill>
              <a:latin typeface="Calibri" panose="020F0502020204030204" pitchFamily="34" charset="0"/>
              <a:ea typeface="ヒラギノ角ゴ ProN W3"/>
              <a:cs typeface="Calibri" panose="020F0502020204030204" pitchFamily="34" charset="0"/>
            </a:endParaRPr>
          </a:p>
          <a:p>
            <a:pPr marL="342900" indent="-342900" algn="l">
              <a:buFont typeface="Arial" panose="020B0604020202020204" pitchFamily="34" charset="0"/>
              <a:buChar char="•"/>
            </a:pPr>
            <a:r>
              <a:rPr lang="de-DE" sz="2000" b="1" i="0" dirty="0" err="1">
                <a:solidFill>
                  <a:srgbClr val="444444"/>
                </a:solidFill>
                <a:effectLst/>
                <a:latin typeface="Calibri" panose="020F0502020204030204" pitchFamily="34" charset="0"/>
                <a:ea typeface="ヒラギノ角ゴ ProN W3"/>
                <a:cs typeface="Calibri" panose="020F0502020204030204" pitchFamily="34" charset="0"/>
              </a:rPr>
              <a:t>Jitsi</a:t>
            </a:r>
            <a:r>
              <a:rPr lang="de-DE" sz="2000" b="1" i="0" dirty="0">
                <a:solidFill>
                  <a:srgbClr val="444444"/>
                </a:solidFill>
                <a:effectLst/>
                <a:latin typeface="Calibri" panose="020F0502020204030204" pitchFamily="34" charset="0"/>
                <a:ea typeface="ヒラギノ角ゴ ProN W3"/>
                <a:cs typeface="Calibri" panose="020F0502020204030204" pitchFamily="34" charset="0"/>
              </a:rPr>
              <a:t> </a:t>
            </a:r>
            <a:r>
              <a:rPr lang="de-DE" sz="2000" b="1" i="0" dirty="0" err="1">
                <a:solidFill>
                  <a:srgbClr val="444444"/>
                </a:solidFill>
                <a:effectLst/>
                <a:latin typeface="Calibri" panose="020F0502020204030204" pitchFamily="34" charset="0"/>
                <a:ea typeface="ヒラギノ角ゴ ProN W3"/>
                <a:cs typeface="Calibri" panose="020F0502020204030204" pitchFamily="34" charset="0"/>
              </a:rPr>
              <a:t>Meet</a:t>
            </a:r>
            <a:r>
              <a:rPr lang="de-DE" sz="2000" b="1" i="0" dirty="0">
                <a:solidFill>
                  <a:srgbClr val="444444"/>
                </a:solidFill>
                <a:effectLst/>
                <a:latin typeface="Calibri" panose="020F0502020204030204" pitchFamily="34" charset="0"/>
                <a:ea typeface="ヒラギノ角ゴ ProN W3"/>
                <a:cs typeface="Calibri" panose="020F0502020204030204" pitchFamily="34" charset="0"/>
              </a:rPr>
              <a:t> mit Browser</a:t>
            </a:r>
            <a:br>
              <a:rPr lang="de-DE" sz="2000" b="0" i="0" dirty="0">
                <a:effectLst/>
                <a:latin typeface="Calibri" panose="020F0502020204030204" pitchFamily="34" charset="0"/>
                <a:cs typeface="Calibri" panose="020F0502020204030204" pitchFamily="34" charset="0"/>
              </a:rPr>
            </a:br>
            <a:r>
              <a:rPr lang="de-DE" sz="2000" b="0" i="0" dirty="0">
                <a:solidFill>
                  <a:srgbClr val="444444"/>
                </a:solidFill>
                <a:effectLst/>
                <a:latin typeface="Calibri" panose="020F0502020204030204" pitchFamily="34" charset="0"/>
                <a:ea typeface="ヒラギノ角ゴ ProN W3"/>
                <a:cs typeface="Calibri" panose="020F0502020204030204" pitchFamily="34" charset="0"/>
              </a:rPr>
              <a:t>Google Chrome-Webbrowser </a:t>
            </a:r>
            <a:br>
              <a:rPr lang="de-DE" sz="2000" b="0" i="0" dirty="0">
                <a:solidFill>
                  <a:srgbClr val="444444"/>
                </a:solidFill>
                <a:effectLst/>
                <a:latin typeface="Calibri" panose="020F0502020204030204" pitchFamily="34" charset="0"/>
                <a:ea typeface="ヒラギノ角ゴ ProN W3"/>
                <a:cs typeface="Calibri" panose="020F0502020204030204" pitchFamily="34" charset="0"/>
              </a:rPr>
            </a:br>
            <a:r>
              <a:rPr lang="de-DE" sz="2000" b="0" i="0" dirty="0">
                <a:solidFill>
                  <a:srgbClr val="444444"/>
                </a:solidFill>
                <a:effectLst/>
                <a:latin typeface="Calibri" panose="020F0502020204030204" pitchFamily="34" charset="0"/>
                <a:ea typeface="ヒラギノ角ゴ ProN W3"/>
                <a:cs typeface="Calibri" panose="020F0502020204030204" pitchFamily="34" charset="0"/>
              </a:rPr>
              <a:t>(Firefox-Browser nicht nutzen!)</a:t>
            </a:r>
            <a:br>
              <a:rPr lang="de-DE" sz="2000" b="0" i="0" dirty="0">
                <a:effectLst/>
                <a:latin typeface="Calibri" panose="020F0502020204030204" pitchFamily="34" charset="0"/>
                <a:cs typeface="Calibri" panose="020F0502020204030204" pitchFamily="34" charset="0"/>
              </a:rPr>
            </a:br>
            <a:r>
              <a:rPr lang="de-DE" sz="2000" b="0" i="0" u="sng" dirty="0">
                <a:solidFill>
                  <a:srgbClr val="5A5A5A"/>
                </a:solidFill>
                <a:effectLst/>
                <a:latin typeface="Calibri" panose="020F0502020204030204" pitchFamily="34" charset="0"/>
                <a:ea typeface="ヒラギノ角ゴ ProN W3"/>
                <a:cs typeface="Calibri" panose="020F0502020204030204" pitchFamily="34" charset="0"/>
                <a:hlinkClick r:id="rId4"/>
              </a:rPr>
              <a:t>https://www.google.de/chrome</a:t>
            </a:r>
            <a:endParaRPr lang="de-DE" sz="2000" b="0" i="0" dirty="0">
              <a:solidFill>
                <a:srgbClr val="444444"/>
              </a:solidFill>
              <a:effectLst/>
              <a:latin typeface="Calibri" panose="020F0502020204030204" pitchFamily="34" charset="0"/>
              <a:ea typeface="ヒラギノ角ゴ ProN W3"/>
              <a:cs typeface="Calibri" panose="020F0502020204030204" pitchFamily="34" charset="0"/>
            </a:endParaRPr>
          </a:p>
          <a:p>
            <a:pPr marL="342900" indent="-342900" algn="l">
              <a:buFont typeface="Arial" panose="020B0604020202020204" pitchFamily="34" charset="0"/>
              <a:buChar char="•"/>
            </a:pPr>
            <a:r>
              <a:rPr lang="de-DE" sz="2000" b="1" i="0" dirty="0" err="1">
                <a:solidFill>
                  <a:srgbClr val="444444"/>
                </a:solidFill>
                <a:effectLst/>
                <a:latin typeface="Calibri" panose="020F0502020204030204" pitchFamily="34" charset="0"/>
                <a:ea typeface="ヒラギノ角ゴ ProN W3"/>
                <a:cs typeface="Calibri" panose="020F0502020204030204" pitchFamily="34" charset="0"/>
              </a:rPr>
              <a:t>Jitsi</a:t>
            </a:r>
            <a:r>
              <a:rPr lang="de-DE" sz="2000" b="1" i="0" dirty="0">
                <a:solidFill>
                  <a:srgbClr val="444444"/>
                </a:solidFill>
                <a:effectLst/>
                <a:latin typeface="Calibri" panose="020F0502020204030204" pitchFamily="34" charset="0"/>
                <a:ea typeface="ヒラギノ角ゴ ProN W3"/>
                <a:cs typeface="Calibri" panose="020F0502020204030204" pitchFamily="34" charset="0"/>
              </a:rPr>
              <a:t> </a:t>
            </a:r>
            <a:r>
              <a:rPr lang="de-DE" sz="2000" b="1" i="0" dirty="0" err="1">
                <a:solidFill>
                  <a:srgbClr val="444444"/>
                </a:solidFill>
                <a:effectLst/>
                <a:latin typeface="Calibri" panose="020F0502020204030204" pitchFamily="34" charset="0"/>
                <a:ea typeface="ヒラギノ角ゴ ProN W3"/>
                <a:cs typeface="Calibri" panose="020F0502020204030204" pitchFamily="34" charset="0"/>
              </a:rPr>
              <a:t>Meet</a:t>
            </a:r>
            <a:r>
              <a:rPr lang="de-DE" sz="2000" b="1" i="0" dirty="0">
                <a:solidFill>
                  <a:srgbClr val="444444"/>
                </a:solidFill>
                <a:effectLst/>
                <a:latin typeface="Calibri" panose="020F0502020204030204" pitchFamily="34" charset="0"/>
                <a:ea typeface="ヒラギノ角ゴ ProN W3"/>
                <a:cs typeface="Calibri" panose="020F0502020204030204" pitchFamily="34" charset="0"/>
              </a:rPr>
              <a:t> für Android</a:t>
            </a:r>
            <a:br>
              <a:rPr lang="de-DE" sz="2000" b="0" i="0" dirty="0">
                <a:effectLst/>
                <a:latin typeface="Calibri" panose="020F0502020204030204" pitchFamily="34" charset="0"/>
                <a:cs typeface="Calibri" panose="020F0502020204030204" pitchFamily="34" charset="0"/>
              </a:rPr>
            </a:br>
            <a:r>
              <a:rPr lang="de-DE" sz="2000" b="0" i="0" dirty="0">
                <a:solidFill>
                  <a:srgbClr val="444444"/>
                </a:solidFill>
                <a:effectLst/>
                <a:latin typeface="Calibri" panose="020F0502020204030204" pitchFamily="34" charset="0"/>
                <a:ea typeface="ヒラギノ角ゴ ProN W3"/>
                <a:cs typeface="Calibri" panose="020F0502020204030204" pitchFamily="34" charset="0"/>
              </a:rPr>
              <a:t>im App Store von Google-Play</a:t>
            </a:r>
            <a:br>
              <a:rPr lang="de-DE" sz="2000" b="0" i="0" dirty="0">
                <a:effectLst/>
                <a:latin typeface="Calibri" panose="020F0502020204030204" pitchFamily="34" charset="0"/>
                <a:cs typeface="Calibri" panose="020F0502020204030204" pitchFamily="34" charset="0"/>
              </a:rPr>
            </a:br>
            <a:r>
              <a:rPr lang="de-DE" sz="2000" b="0" i="0" u="sng" dirty="0">
                <a:solidFill>
                  <a:srgbClr val="5A5A5A"/>
                </a:solidFill>
                <a:effectLst/>
                <a:latin typeface="Calibri" panose="020F0502020204030204" pitchFamily="34" charset="0"/>
                <a:ea typeface="ヒラギノ角ゴ ProN W3"/>
                <a:cs typeface="Calibri" panose="020F0502020204030204" pitchFamily="34" charset="0"/>
                <a:hlinkClick r:id="rId5"/>
              </a:rPr>
              <a:t>https://play.google.com/store/apps/details?id=org.jitsi.meet&amp;hl=de</a:t>
            </a:r>
            <a:endParaRPr lang="de-DE" sz="2000" b="0" i="0" dirty="0">
              <a:solidFill>
                <a:srgbClr val="444444"/>
              </a:solidFill>
              <a:effectLst/>
              <a:latin typeface="Calibri" panose="020F0502020204030204" pitchFamily="34" charset="0"/>
              <a:ea typeface="ヒラギノ角ゴ ProN W3"/>
              <a:cs typeface="Calibri" panose="020F0502020204030204" pitchFamily="34" charset="0"/>
            </a:endParaRPr>
          </a:p>
          <a:p>
            <a:pPr marL="342900" indent="-342900" algn="l">
              <a:buFont typeface="Arial" panose="020B0604020202020204" pitchFamily="34" charset="0"/>
              <a:buChar char="•"/>
            </a:pPr>
            <a:r>
              <a:rPr lang="de-DE" sz="2000" b="1" dirty="0" err="1">
                <a:solidFill>
                  <a:srgbClr val="444444"/>
                </a:solidFill>
                <a:latin typeface="Calibri" panose="020F0502020204030204" pitchFamily="34" charset="0"/>
                <a:ea typeface="ヒラギノ角ゴ ProN W3"/>
                <a:cs typeface="Calibri" panose="020F0502020204030204" pitchFamily="34" charset="0"/>
              </a:rPr>
              <a:t>j</a:t>
            </a:r>
            <a:r>
              <a:rPr lang="de-DE" sz="2000" b="1" i="0" dirty="0" err="1">
                <a:solidFill>
                  <a:srgbClr val="444444"/>
                </a:solidFill>
                <a:effectLst/>
                <a:latin typeface="Calibri" panose="020F0502020204030204" pitchFamily="34" charset="0"/>
                <a:ea typeface="ヒラギノ角ゴ ProN W3"/>
                <a:cs typeface="Calibri" panose="020F0502020204030204" pitchFamily="34" charset="0"/>
              </a:rPr>
              <a:t>itsi</a:t>
            </a:r>
            <a:r>
              <a:rPr lang="de-DE" sz="2000" b="1" i="0" dirty="0">
                <a:solidFill>
                  <a:srgbClr val="444444"/>
                </a:solidFill>
                <a:effectLst/>
                <a:latin typeface="Calibri" panose="020F0502020204030204" pitchFamily="34" charset="0"/>
                <a:ea typeface="ヒラギノ角ゴ ProN W3"/>
                <a:cs typeface="Calibri" panose="020F0502020204030204" pitchFamily="34" charset="0"/>
              </a:rPr>
              <a:t> </a:t>
            </a:r>
            <a:r>
              <a:rPr lang="de-DE" sz="2000" b="1" i="0" dirty="0" err="1">
                <a:solidFill>
                  <a:srgbClr val="444444"/>
                </a:solidFill>
                <a:effectLst/>
                <a:latin typeface="Calibri" panose="020F0502020204030204" pitchFamily="34" charset="0"/>
                <a:ea typeface="ヒラギノ角ゴ ProN W3"/>
                <a:cs typeface="Calibri" panose="020F0502020204030204" pitchFamily="34" charset="0"/>
              </a:rPr>
              <a:t>Meet</a:t>
            </a:r>
            <a:r>
              <a:rPr lang="de-DE" sz="2000" b="1" i="0" dirty="0">
                <a:solidFill>
                  <a:srgbClr val="444444"/>
                </a:solidFill>
                <a:effectLst/>
                <a:latin typeface="Calibri" panose="020F0502020204030204" pitchFamily="34" charset="0"/>
                <a:ea typeface="ヒラギノ角ゴ ProN W3"/>
                <a:cs typeface="Calibri" panose="020F0502020204030204" pitchFamily="34" charset="0"/>
              </a:rPr>
              <a:t> für iOS</a:t>
            </a:r>
            <a:br>
              <a:rPr lang="de-DE" sz="2000" b="0" i="0" dirty="0">
                <a:effectLst/>
                <a:latin typeface="Calibri" panose="020F0502020204030204" pitchFamily="34" charset="0"/>
                <a:cs typeface="Calibri" panose="020F0502020204030204" pitchFamily="34" charset="0"/>
              </a:rPr>
            </a:br>
            <a:r>
              <a:rPr lang="de-DE" sz="2000" b="0" i="0" dirty="0">
                <a:solidFill>
                  <a:srgbClr val="444444"/>
                </a:solidFill>
                <a:effectLst/>
                <a:latin typeface="Calibri" panose="020F0502020204030204" pitchFamily="34" charset="0"/>
                <a:ea typeface="ヒラギノ角ゴ ProN W3"/>
                <a:cs typeface="Calibri" panose="020F0502020204030204" pitchFamily="34" charset="0"/>
              </a:rPr>
              <a:t>im App Store von Apple</a:t>
            </a:r>
            <a:br>
              <a:rPr lang="de-DE" sz="2000" b="0" i="0" dirty="0">
                <a:effectLst/>
                <a:latin typeface="Calibri" panose="020F0502020204030204" pitchFamily="34" charset="0"/>
                <a:cs typeface="Calibri" panose="020F0502020204030204" pitchFamily="34" charset="0"/>
              </a:rPr>
            </a:br>
            <a:r>
              <a:rPr lang="de-DE" sz="2000" b="0" i="0" u="sng" dirty="0">
                <a:solidFill>
                  <a:srgbClr val="5A5A5A"/>
                </a:solidFill>
                <a:effectLst/>
                <a:latin typeface="Calibri" panose="020F0502020204030204" pitchFamily="34" charset="0"/>
                <a:ea typeface="ヒラギノ角ゴ ProN W3"/>
                <a:cs typeface="Calibri" panose="020F0502020204030204" pitchFamily="34" charset="0"/>
                <a:hlinkClick r:id="rId6"/>
              </a:rPr>
              <a:t>https://apps.apple.com/de/app/jitsi-meet/id1165103905</a:t>
            </a:r>
            <a:endParaRPr lang="de-DE" sz="2000" b="0" i="0" u="sng" dirty="0">
              <a:solidFill>
                <a:srgbClr val="5A5A5A"/>
              </a:solidFill>
              <a:effectLst/>
              <a:latin typeface="Calibri" panose="020F0502020204030204" pitchFamily="34" charset="0"/>
              <a:ea typeface="ヒラギノ角ゴ ProN W3"/>
              <a:cs typeface="Calibri" panose="020F0502020204030204" pitchFamily="34" charset="0"/>
            </a:endParaRPr>
          </a:p>
          <a:p>
            <a:pPr marL="342900" indent="-342900" algn="l">
              <a:buFont typeface="Arial" panose="020B0604020202020204" pitchFamily="34" charset="0"/>
              <a:buChar char="•"/>
            </a:pPr>
            <a:endParaRPr lang="de-DE" sz="2000" u="sng" dirty="0">
              <a:solidFill>
                <a:srgbClr val="5A5A5A"/>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de-DE" sz="2000" b="0" i="0" u="sng" dirty="0">
              <a:solidFill>
                <a:srgbClr val="5A5A5A"/>
              </a:solidFill>
              <a:effectLst/>
              <a:latin typeface="Calibri" panose="020F0502020204030204" pitchFamily="34" charset="0"/>
              <a:cs typeface="Calibri" panose="020F0502020204030204" pitchFamily="34" charset="0"/>
            </a:endParaRPr>
          </a:p>
          <a:p>
            <a:pPr algn="l"/>
            <a:r>
              <a:rPr lang="de-DE" sz="2000" u="sng" dirty="0">
                <a:solidFill>
                  <a:srgbClr val="5A5A5A"/>
                </a:solidFill>
                <a:latin typeface="Calibri" panose="020F0502020204030204" pitchFamily="34" charset="0"/>
                <a:cs typeface="Calibri" panose="020F0502020204030204" pitchFamily="34" charset="0"/>
              </a:rPr>
              <a:t>Aus https://webredaktion-in-frankfurt.de/jitsi-meet/</a:t>
            </a:r>
            <a:endParaRPr lang="de-DE" sz="2000" b="0" i="0" dirty="0">
              <a:solidFill>
                <a:srgbClr val="444444"/>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71564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4000" dirty="0">
                <a:solidFill>
                  <a:schemeClr val="accent6">
                    <a:lumMod val="75000"/>
                  </a:schemeClr>
                </a:solidFill>
                <a:latin typeface="NeulandFont_2017" panose="02000100010000000000" pitchFamily="2" charset="0"/>
              </a:rPr>
              <a:t>Ein Meeting starten</a:t>
            </a:r>
          </a:p>
        </p:txBody>
      </p:sp>
      <p:sp>
        <p:nvSpPr>
          <p:cNvPr id="2" name="Fußzeilenplatzhalter 1">
            <a:extLst>
              <a:ext uri="{FF2B5EF4-FFF2-40B4-BE49-F238E27FC236}">
                <a16:creationId xmlns:a16="http://schemas.microsoft.com/office/drawing/2014/main" id="{B9DA715F-E75C-4BFE-BCD8-3D2693437456}"/>
              </a:ext>
            </a:extLst>
          </p:cNvPr>
          <p:cNvSpPr>
            <a:spLocks noGrp="1"/>
          </p:cNvSpPr>
          <p:nvPr>
            <p:ph type="ftr" sz="quarter" idx="15"/>
          </p:nvPr>
        </p:nvSpPr>
        <p:spPr/>
        <p:txBody>
          <a:bodyPr/>
          <a:lstStyle/>
          <a:p>
            <a:pPr>
              <a:defRPr/>
            </a:pPr>
            <a:fld id="{73D547D7-BF40-4467-9420-BADAE1945BFD}" type="slidenum">
              <a:rPr lang="de-DE" smtClean="0"/>
              <a:t>13</a:t>
            </a:fld>
            <a:endParaRPr lang="de-DE" dirty="0"/>
          </a:p>
        </p:txBody>
      </p:sp>
      <p:sp>
        <p:nvSpPr>
          <p:cNvPr id="29" name="Rechteck 28">
            <a:extLst>
              <a:ext uri="{FF2B5EF4-FFF2-40B4-BE49-F238E27FC236}">
                <a16:creationId xmlns:a16="http://schemas.microsoft.com/office/drawing/2014/main" id="{16A68091-F514-4BEF-BD1A-8A7606E69A60}"/>
              </a:ext>
            </a:extLst>
          </p:cNvPr>
          <p:cNvSpPr/>
          <p:nvPr/>
        </p:nvSpPr>
        <p:spPr>
          <a:xfrm>
            <a:off x="430994" y="1803475"/>
            <a:ext cx="3008487" cy="1477328"/>
          </a:xfrm>
          <a:prstGeom prst="rect">
            <a:avLst/>
          </a:prstGeom>
          <a:solidFill>
            <a:schemeClr val="accent5">
              <a:lumMod val="20000"/>
              <a:lumOff val="80000"/>
            </a:schemeClr>
          </a:solidFill>
        </p:spPr>
        <p:txBody>
          <a:bodyPr wrap="square">
            <a:spAutoFit/>
          </a:bodyPr>
          <a:lstStyle/>
          <a:p>
            <a:r>
              <a:rPr lang="de-DE" dirty="0">
                <a:latin typeface="NeulandFont_2017" panose="02000100010000000000" pitchFamily="2" charset="0"/>
                <a:cs typeface="Calibri" panose="020F0502020204030204" pitchFamily="34" charset="0"/>
              </a:rPr>
              <a:t>Vorher</a:t>
            </a:r>
            <a:r>
              <a:rPr lang="de-DE"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Leistungsfresser ausschalten (z.B. Teams)</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Headset funktioniert in der Regel sehr viel besser</a:t>
            </a:r>
          </a:p>
        </p:txBody>
      </p:sp>
      <p:pic>
        <p:nvPicPr>
          <p:cNvPr id="6" name="Grafik 5" descr="Internet Silhouette">
            <a:extLst>
              <a:ext uri="{FF2B5EF4-FFF2-40B4-BE49-F238E27FC236}">
                <a16:creationId xmlns:a16="http://schemas.microsoft.com/office/drawing/2014/main" id="{B3AB5856-705E-4728-9DCA-ADCD9DF42E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103" y="1005204"/>
            <a:ext cx="773545" cy="773545"/>
          </a:xfrm>
          <a:prstGeom prst="rect">
            <a:avLst/>
          </a:prstGeom>
        </p:spPr>
      </p:pic>
      <p:sp>
        <p:nvSpPr>
          <p:cNvPr id="21" name="Rechteck 20">
            <a:extLst>
              <a:ext uri="{FF2B5EF4-FFF2-40B4-BE49-F238E27FC236}">
                <a16:creationId xmlns:a16="http://schemas.microsoft.com/office/drawing/2014/main" id="{C2F19056-6457-4EB3-AE64-9D4BA4CEA9EF}"/>
              </a:ext>
            </a:extLst>
          </p:cNvPr>
          <p:cNvSpPr/>
          <p:nvPr/>
        </p:nvSpPr>
        <p:spPr>
          <a:xfrm>
            <a:off x="445180" y="3466397"/>
            <a:ext cx="3008487" cy="646331"/>
          </a:xfrm>
          <a:prstGeom prst="rect">
            <a:avLst/>
          </a:prstGeom>
          <a:solidFill>
            <a:schemeClr val="accent5">
              <a:lumMod val="20000"/>
              <a:lumOff val="80000"/>
            </a:schemeClr>
          </a:solidFill>
        </p:spPr>
        <p:txBody>
          <a:bodyPr wrap="square">
            <a:spAutoFit/>
          </a:bodyPr>
          <a:lstStyle/>
          <a:p>
            <a:r>
              <a:rPr lang="de-DE" dirty="0">
                <a:latin typeface="Calibri" panose="020F0502020204030204" pitchFamily="34" charset="0"/>
                <a:cs typeface="Calibri" panose="020F0502020204030204" pitchFamily="34" charset="0"/>
              </a:rPr>
              <a:t>Freigabe für Bildschirm und Bildschirm-Audio</a:t>
            </a:r>
          </a:p>
        </p:txBody>
      </p:sp>
      <p:sp>
        <p:nvSpPr>
          <p:cNvPr id="33" name="Rechteck 32">
            <a:extLst>
              <a:ext uri="{FF2B5EF4-FFF2-40B4-BE49-F238E27FC236}">
                <a16:creationId xmlns:a16="http://schemas.microsoft.com/office/drawing/2014/main" id="{42EBA658-7EF1-4233-B33F-FC014DFE279F}"/>
              </a:ext>
            </a:extLst>
          </p:cNvPr>
          <p:cNvSpPr/>
          <p:nvPr/>
        </p:nvSpPr>
        <p:spPr>
          <a:xfrm>
            <a:off x="3635896" y="1803475"/>
            <a:ext cx="3008487" cy="2862322"/>
          </a:xfrm>
          <a:prstGeom prst="rect">
            <a:avLst/>
          </a:prstGeom>
          <a:solidFill>
            <a:schemeClr val="accent5">
              <a:lumMod val="20000"/>
              <a:lumOff val="80000"/>
            </a:schemeClr>
          </a:solidFill>
        </p:spPr>
        <p:txBody>
          <a:bodyPr wrap="square">
            <a:spAutoFit/>
          </a:bodyPr>
          <a:lstStyle/>
          <a:p>
            <a:r>
              <a:rPr lang="de-DE" dirty="0">
                <a:latin typeface="NeulandFont_2017" panose="02000100010000000000" pitchFamily="2" charset="0"/>
                <a:cs typeface="Calibri" panose="020F0502020204030204" pitchFamily="34" charset="0"/>
              </a:rPr>
              <a:t>Während</a:t>
            </a:r>
            <a:r>
              <a:rPr lang="de-DE"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Den TN Erkundungen und Umschauen im Raum ermöglichen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Kollaboratives Arbeiten an Texten (</a:t>
            </a:r>
            <a:r>
              <a:rPr lang="de-DE" dirty="0" err="1">
                <a:latin typeface="Calibri" panose="020F0502020204030204" pitchFamily="34" charset="0"/>
                <a:cs typeface="Calibri" panose="020F0502020204030204" pitchFamily="34" charset="0"/>
              </a:rPr>
              <a:t>Etherpad</a:t>
            </a:r>
            <a:r>
              <a:rPr lang="de-DE" dirty="0">
                <a:latin typeface="Calibri" panose="020F0502020204030204" pitchFamily="34" charset="0"/>
                <a:cs typeface="Calibri" panose="020F0502020204030204" pitchFamily="34" charset="0"/>
              </a:rPr>
              <a:t>/</a:t>
            </a:r>
            <a:r>
              <a:rPr lang="de-DE" dirty="0" err="1">
                <a:latin typeface="Calibri" panose="020F0502020204030204" pitchFamily="34" charset="0"/>
                <a:cs typeface="Calibri" panose="020F0502020204030204" pitchFamily="34" charset="0"/>
              </a:rPr>
              <a:t>Padlet</a:t>
            </a:r>
            <a:r>
              <a:rPr lang="de-DE" dirty="0">
                <a:latin typeface="Calibri" panose="020F0502020204030204" pitchFamily="34" charset="0"/>
                <a:cs typeface="Calibri" panose="020F0502020204030204" pitchFamily="34" charset="0"/>
              </a:rPr>
              <a:t>) über geteilte Links</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Gruppenarbeit über weitere </a:t>
            </a:r>
            <a:r>
              <a:rPr lang="de-DE" dirty="0" err="1">
                <a:latin typeface="Calibri" panose="020F0502020204030204" pitchFamily="34" charset="0"/>
                <a:cs typeface="Calibri" panose="020F0502020204030204" pitchFamily="34" charset="0"/>
              </a:rPr>
              <a:t>Jitsi</a:t>
            </a:r>
            <a:r>
              <a:rPr lang="de-DE" dirty="0">
                <a:latin typeface="Calibri" panose="020F0502020204030204" pitchFamily="34" charset="0"/>
                <a:cs typeface="Calibri" panose="020F0502020204030204" pitchFamily="34" charset="0"/>
              </a:rPr>
              <a:t>-Räume möglich</a:t>
            </a:r>
          </a:p>
        </p:txBody>
      </p:sp>
      <p:sp>
        <p:nvSpPr>
          <p:cNvPr id="34" name="Rechteck 33">
            <a:extLst>
              <a:ext uri="{FF2B5EF4-FFF2-40B4-BE49-F238E27FC236}">
                <a16:creationId xmlns:a16="http://schemas.microsoft.com/office/drawing/2014/main" id="{F9B51A78-74BB-4254-9B3D-FF15DDD38B0D}"/>
              </a:ext>
            </a:extLst>
          </p:cNvPr>
          <p:cNvSpPr/>
          <p:nvPr/>
        </p:nvSpPr>
        <p:spPr>
          <a:xfrm>
            <a:off x="428844" y="4273596"/>
            <a:ext cx="3008487" cy="646331"/>
          </a:xfrm>
          <a:prstGeom prst="rect">
            <a:avLst/>
          </a:prstGeom>
          <a:solidFill>
            <a:schemeClr val="accent5">
              <a:lumMod val="20000"/>
              <a:lumOff val="80000"/>
            </a:schemeClr>
          </a:solidFill>
        </p:spPr>
        <p:txBody>
          <a:bodyPr wrap="square">
            <a:spAutoFit/>
          </a:bodyPr>
          <a:lstStyle/>
          <a:p>
            <a:r>
              <a:rPr lang="de-DE" dirty="0">
                <a:latin typeface="Calibri" panose="020F0502020204030204" pitchFamily="34" charset="0"/>
                <a:cs typeface="Calibri" panose="020F0502020204030204" pitchFamily="34" charset="0"/>
              </a:rPr>
              <a:t>Testen mit zweitem Gerät in anderem Raum. </a:t>
            </a:r>
          </a:p>
        </p:txBody>
      </p:sp>
      <p:sp>
        <p:nvSpPr>
          <p:cNvPr id="35" name="Rechteck 34">
            <a:extLst>
              <a:ext uri="{FF2B5EF4-FFF2-40B4-BE49-F238E27FC236}">
                <a16:creationId xmlns:a16="http://schemas.microsoft.com/office/drawing/2014/main" id="{0EE6B1F1-1D45-4B95-B29E-E499C16EB372}"/>
              </a:ext>
            </a:extLst>
          </p:cNvPr>
          <p:cNvSpPr/>
          <p:nvPr/>
        </p:nvSpPr>
        <p:spPr>
          <a:xfrm>
            <a:off x="6833245" y="1803475"/>
            <a:ext cx="2059235" cy="3416320"/>
          </a:xfrm>
          <a:prstGeom prst="rect">
            <a:avLst/>
          </a:prstGeom>
          <a:solidFill>
            <a:schemeClr val="accent5">
              <a:lumMod val="20000"/>
              <a:lumOff val="80000"/>
            </a:schemeClr>
          </a:solidFill>
        </p:spPr>
        <p:txBody>
          <a:bodyPr wrap="square">
            <a:spAutoFit/>
          </a:bodyPr>
          <a:lstStyle/>
          <a:p>
            <a:r>
              <a:rPr lang="de-DE" dirty="0">
                <a:latin typeface="NeulandFont_2017" panose="02000100010000000000" pitchFamily="2" charset="0"/>
                <a:cs typeface="Calibri" panose="020F0502020204030204" pitchFamily="34" charset="0"/>
              </a:rPr>
              <a:t>Nachher</a:t>
            </a:r>
            <a:r>
              <a:rPr lang="de-DE"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Informationen aus dem Raum/Chat sichern sofern noch benötigt</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Dann erst Raum schließen</a:t>
            </a:r>
            <a:br>
              <a:rPr lang="de-DE" dirty="0">
                <a:latin typeface="Calibri" panose="020F0502020204030204" pitchFamily="34" charset="0"/>
                <a:cs typeface="Calibri" panose="020F0502020204030204" pitchFamily="34" charset="0"/>
              </a:rPr>
            </a:br>
            <a:r>
              <a:rPr lang="de-DE" dirty="0" err="1">
                <a:latin typeface="Calibri" panose="020F0502020204030204" pitchFamily="34" charset="0"/>
                <a:cs typeface="Calibri" panose="020F0502020204030204" pitchFamily="34" charset="0"/>
              </a:rPr>
              <a:t>Jitsi</a:t>
            </a:r>
            <a:r>
              <a:rPr lang="de-DE" dirty="0">
                <a:latin typeface="Calibri" panose="020F0502020204030204" pitchFamily="34" charset="0"/>
                <a:cs typeface="Calibri" panose="020F0502020204030204" pitchFamily="34" charset="0"/>
              </a:rPr>
              <a:t> löscht die Raum-informationen im Anschluss.</a:t>
            </a:r>
          </a:p>
        </p:txBody>
      </p:sp>
    </p:spTree>
    <p:extLst>
      <p:ext uri="{BB962C8B-B14F-4D97-AF65-F5344CB8AC3E}">
        <p14:creationId xmlns:p14="http://schemas.microsoft.com/office/powerpoint/2010/main" val="10105584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4000" dirty="0" err="1">
                <a:solidFill>
                  <a:schemeClr val="accent6">
                    <a:lumMod val="75000"/>
                  </a:schemeClr>
                </a:solidFill>
                <a:latin typeface="NeulandFont_2017" panose="02000100010000000000" pitchFamily="2" charset="0"/>
              </a:rPr>
              <a:t>Jitsi</a:t>
            </a:r>
            <a:r>
              <a:rPr lang="de-DE" sz="4000" dirty="0">
                <a:solidFill>
                  <a:schemeClr val="accent6">
                    <a:lumMod val="75000"/>
                  </a:schemeClr>
                </a:solidFill>
                <a:latin typeface="NeulandFont_2017" panose="02000100010000000000" pitchFamily="2" charset="0"/>
              </a:rPr>
              <a:t> - Ressourcen</a:t>
            </a:r>
          </a:p>
        </p:txBody>
      </p:sp>
      <p:sp>
        <p:nvSpPr>
          <p:cNvPr id="2" name="Fußzeilenplatzhalter 1">
            <a:extLst>
              <a:ext uri="{FF2B5EF4-FFF2-40B4-BE49-F238E27FC236}">
                <a16:creationId xmlns:a16="http://schemas.microsoft.com/office/drawing/2014/main" id="{B9DA715F-E75C-4BFE-BCD8-3D2693437456}"/>
              </a:ext>
            </a:extLst>
          </p:cNvPr>
          <p:cNvSpPr>
            <a:spLocks noGrp="1"/>
          </p:cNvSpPr>
          <p:nvPr>
            <p:ph type="ftr" sz="quarter" idx="15"/>
          </p:nvPr>
        </p:nvSpPr>
        <p:spPr/>
        <p:txBody>
          <a:bodyPr/>
          <a:lstStyle/>
          <a:p>
            <a:pPr>
              <a:defRPr/>
            </a:pPr>
            <a:fld id="{73D547D7-BF40-4467-9420-BADAE1945BFD}" type="slidenum">
              <a:rPr lang="de-DE" sz="1400" smtClean="0">
                <a:latin typeface="Calibri" panose="020F0502020204030204" pitchFamily="34" charset="0"/>
                <a:cs typeface="Calibri" panose="020F0502020204030204" pitchFamily="34" charset="0"/>
              </a:rPr>
              <a:t>14</a:t>
            </a:fld>
            <a:endParaRPr lang="de-DE" sz="1400" dirty="0">
              <a:latin typeface="Calibri" panose="020F0502020204030204" pitchFamily="34" charset="0"/>
              <a:cs typeface="Calibri" panose="020F0502020204030204" pitchFamily="34" charset="0"/>
            </a:endParaRPr>
          </a:p>
        </p:txBody>
      </p:sp>
      <p:graphicFrame>
        <p:nvGraphicFramePr>
          <p:cNvPr id="5" name="Tabelle 4">
            <a:extLst>
              <a:ext uri="{FF2B5EF4-FFF2-40B4-BE49-F238E27FC236}">
                <a16:creationId xmlns:a16="http://schemas.microsoft.com/office/drawing/2014/main" id="{36BAEF4F-5A56-499E-9975-645C41A1CC49}"/>
              </a:ext>
            </a:extLst>
          </p:cNvPr>
          <p:cNvGraphicFramePr>
            <a:graphicFrameLocks noGrp="1"/>
          </p:cNvGraphicFramePr>
          <p:nvPr>
            <p:extLst>
              <p:ext uri="{D42A27DB-BD31-4B8C-83A1-F6EECF244321}">
                <p14:modId xmlns:p14="http://schemas.microsoft.com/office/powerpoint/2010/main" val="607846111"/>
              </p:ext>
            </p:extLst>
          </p:nvPr>
        </p:nvGraphicFramePr>
        <p:xfrm>
          <a:off x="1603491" y="1247751"/>
          <a:ext cx="6984578" cy="5827409"/>
        </p:xfrm>
        <a:graphic>
          <a:graphicData uri="http://schemas.openxmlformats.org/drawingml/2006/table">
            <a:tbl>
              <a:tblPr firstRow="1" bandRow="1">
                <a:tableStyleId>{7DF18680-E054-41AD-8BC1-D1AEF772440D}</a:tableStyleId>
              </a:tblPr>
              <a:tblGrid>
                <a:gridCol w="6984578">
                  <a:extLst>
                    <a:ext uri="{9D8B030D-6E8A-4147-A177-3AD203B41FA5}">
                      <a16:colId xmlns:a16="http://schemas.microsoft.com/office/drawing/2014/main" val="3984708516"/>
                    </a:ext>
                  </a:extLst>
                </a:gridCol>
              </a:tblGrid>
              <a:tr h="352618">
                <a:tc>
                  <a:txBody>
                    <a:bodyPr/>
                    <a:lstStyle/>
                    <a:p>
                      <a:r>
                        <a:rPr lang="de-DE" dirty="0">
                          <a:latin typeface="Calibri"/>
                          <a:cs typeface="Calibri"/>
                        </a:rPr>
                        <a:t>Ressourcen für Erstkontakt mit </a:t>
                      </a:r>
                      <a:r>
                        <a:rPr lang="de-DE" dirty="0" err="1">
                          <a:latin typeface="Calibri"/>
                          <a:cs typeface="Calibri"/>
                        </a:rPr>
                        <a:t>Jitsi</a:t>
                      </a:r>
                      <a:r>
                        <a:rPr lang="de-DE" dirty="0">
                          <a:latin typeface="Calibri"/>
                          <a:cs typeface="Calibri"/>
                        </a:rPr>
                        <a:t> </a:t>
                      </a:r>
                      <a:r>
                        <a:rPr lang="de-DE" dirty="0" err="1">
                          <a:latin typeface="Calibri"/>
                          <a:cs typeface="Calibri"/>
                        </a:rPr>
                        <a:t>Meet</a:t>
                      </a:r>
                      <a:endParaRPr lang="de-DE" dirty="0">
                        <a:latin typeface="Calibri"/>
                        <a:cs typeface="Calibri"/>
                      </a:endParaRPr>
                    </a:p>
                  </a:txBody>
                  <a:tcPr/>
                </a:tc>
                <a:extLst>
                  <a:ext uri="{0D108BD9-81ED-4DB2-BD59-A6C34878D82A}">
                    <a16:rowId xmlns:a16="http://schemas.microsoft.com/office/drawing/2014/main" val="2316764374"/>
                  </a:ext>
                </a:extLst>
              </a:tr>
              <a:tr h="881545">
                <a:tc>
                  <a:txBody>
                    <a:bodyPr/>
                    <a:lstStyle/>
                    <a:p>
                      <a:r>
                        <a:rPr lang="de-DE" b="1" dirty="0">
                          <a:latin typeface="Calibri" panose="020F0502020204030204" pitchFamily="34" charset="0"/>
                          <a:cs typeface="Calibri" panose="020F0502020204030204" pitchFamily="34" charset="0"/>
                        </a:rPr>
                        <a:t>Knappes Einstiegsvideo in 3 Minuten:</a:t>
                      </a:r>
                    </a:p>
                    <a:p>
                      <a:r>
                        <a:rPr lang="de-DE" b="0" dirty="0">
                          <a:latin typeface="Calibri" panose="020F0502020204030204" pitchFamily="34" charset="0"/>
                          <a:cs typeface="Calibri" panose="020F0502020204030204" pitchFamily="34" charset="0"/>
                          <a:hlinkClick r:id="rId3"/>
                        </a:rPr>
                        <a:t>https://youtu.be/nToJcZHJ7Ak</a:t>
                      </a:r>
                      <a:endParaRPr lang="de-DE" b="0" dirty="0">
                        <a:latin typeface="Calibri" panose="020F0502020204030204" pitchFamily="34" charset="0"/>
                        <a:cs typeface="Calibri" panose="020F0502020204030204" pitchFamily="34" charset="0"/>
                      </a:endParaRPr>
                    </a:p>
                    <a:p>
                      <a:endParaRPr lang="de-DE"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55993807"/>
                  </a:ext>
                </a:extLst>
              </a:tr>
              <a:tr h="881545">
                <a:tc>
                  <a:txBody>
                    <a:bodyPr/>
                    <a:lstStyle/>
                    <a:p>
                      <a:pPr marL="0" algn="l" defTabSz="914400" rtl="0" eaLnBrk="1" latinLnBrk="0" hangingPunct="1"/>
                      <a:r>
                        <a:rPr lang="de-DE" b="1" dirty="0">
                          <a:latin typeface="Calibri" panose="020F0502020204030204" pitchFamily="34" charset="0"/>
                          <a:cs typeface="Calibri" panose="020F0502020204030204" pitchFamily="34" charset="0"/>
                        </a:rPr>
                        <a:t>Online in Präsenzform: Toolgesamtschau der Medienberatung </a:t>
                      </a:r>
                      <a:br>
                        <a:rPr lang="de-DE" b="1" dirty="0">
                          <a:latin typeface="Calibri" panose="020F0502020204030204" pitchFamily="34" charset="0"/>
                          <a:cs typeface="Calibri" panose="020F0502020204030204" pitchFamily="34" charset="0"/>
                        </a:rPr>
                      </a:br>
                      <a:r>
                        <a:rPr lang="de-DE" sz="1800" kern="1200" dirty="0">
                          <a:solidFill>
                            <a:schemeClr val="dk1"/>
                          </a:solidFill>
                          <a:latin typeface="Calibri" panose="020F0502020204030204" pitchFamily="34" charset="0"/>
                          <a:ea typeface="+mn-ea"/>
                          <a:cs typeface="Calibri" panose="020F0502020204030204" pitchFamily="34" charset="0"/>
                          <a:hlinkClick r:id="rId4"/>
                        </a:rPr>
                        <a:t>https://de.padlet.com/medAndLearn/onlineMeetings</a:t>
                      </a:r>
                      <a:endParaRPr lang="de-DE" sz="1800" kern="1200" dirty="0">
                        <a:solidFill>
                          <a:schemeClr val="dk1"/>
                        </a:solidFill>
                        <a:latin typeface="Calibri" panose="020F0502020204030204" pitchFamily="34" charset="0"/>
                        <a:ea typeface="+mn-ea"/>
                        <a:cs typeface="Calibri" panose="020F0502020204030204" pitchFamily="34" charset="0"/>
                      </a:endParaRPr>
                    </a:p>
                    <a:p>
                      <a:r>
                        <a:rPr lang="de-DE" b="0" dirty="0">
                          <a:latin typeface="Calibri"/>
                          <a:cs typeface="Calibri"/>
                        </a:rPr>
                        <a:t>Eigene </a:t>
                      </a:r>
                      <a:r>
                        <a:rPr lang="de-DE" b="0" dirty="0" err="1">
                          <a:latin typeface="Calibri"/>
                          <a:cs typeface="Calibri"/>
                        </a:rPr>
                        <a:t>Jitsi</a:t>
                      </a:r>
                      <a:r>
                        <a:rPr lang="de-DE" b="0" dirty="0">
                          <a:latin typeface="Calibri"/>
                          <a:cs typeface="Calibri"/>
                        </a:rPr>
                        <a:t>-Spalte im Regal mit Tutorial der Bezirksregierung (</a:t>
                      </a:r>
                      <a:r>
                        <a:rPr lang="de-DE" b="0" dirty="0" err="1">
                          <a:latin typeface="Calibri"/>
                          <a:cs typeface="Calibri"/>
                        </a:rPr>
                        <a:t>pdf</a:t>
                      </a:r>
                      <a:r>
                        <a:rPr lang="de-DE" b="0" dirty="0">
                          <a:latin typeface="Calibri"/>
                          <a:cs typeface="Calibri"/>
                        </a:rPr>
                        <a:t>)</a:t>
                      </a:r>
                    </a:p>
                  </a:txBody>
                  <a:tcPr/>
                </a:tc>
                <a:extLst>
                  <a:ext uri="{0D108BD9-81ED-4DB2-BD59-A6C34878D82A}">
                    <a16:rowId xmlns:a16="http://schemas.microsoft.com/office/drawing/2014/main" val="1120106522"/>
                  </a:ext>
                </a:extLst>
              </a:tr>
              <a:tr h="706769">
                <a:tc>
                  <a:txBody>
                    <a:bodyPr/>
                    <a:lstStyle/>
                    <a:p>
                      <a:r>
                        <a:rPr lang="de-DE" b="1" dirty="0">
                          <a:latin typeface="Calibri"/>
                          <a:cs typeface="Calibri"/>
                        </a:rPr>
                        <a:t>Blog zu </a:t>
                      </a:r>
                      <a:r>
                        <a:rPr lang="de-DE" b="1" dirty="0" err="1">
                          <a:latin typeface="Calibri"/>
                          <a:cs typeface="Calibri"/>
                        </a:rPr>
                        <a:t>Jitsi</a:t>
                      </a:r>
                      <a:r>
                        <a:rPr lang="de-DE" b="1" dirty="0">
                          <a:latin typeface="Calibri"/>
                          <a:cs typeface="Calibri"/>
                        </a:rPr>
                        <a:t>-Themen</a:t>
                      </a:r>
                      <a:endParaRPr lang="de-DE" b="0" dirty="0">
                        <a:latin typeface="Calibri"/>
                        <a:cs typeface="Calibri"/>
                      </a:endParaRPr>
                    </a:p>
                    <a:p>
                      <a:r>
                        <a:rPr lang="de-DE" dirty="0">
                          <a:latin typeface="Calibri" panose="020F0502020204030204" pitchFamily="34" charset="0"/>
                          <a:cs typeface="Calibri" panose="020F0502020204030204" pitchFamily="34" charset="0"/>
                          <a:hlinkClick r:id="rId5"/>
                        </a:rPr>
                        <a:t>https://scheible.it/jitsi-meet-tipps-tricks/</a:t>
                      </a:r>
                      <a:endParaRPr lang="de-D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79349682"/>
                  </a:ext>
                </a:extLst>
              </a:tr>
              <a:tr h="352618">
                <a:tc>
                  <a:txBody>
                    <a:bodyPr/>
                    <a:lstStyle/>
                    <a:p>
                      <a:r>
                        <a:rPr lang="de-DE" b="1" dirty="0">
                          <a:latin typeface="Calibri"/>
                          <a:cs typeface="Calibri"/>
                        </a:rPr>
                        <a:t>Hilfe in </a:t>
                      </a:r>
                      <a:r>
                        <a:rPr lang="de-DE" b="1" dirty="0" err="1">
                          <a:latin typeface="Calibri"/>
                          <a:cs typeface="Calibri"/>
                        </a:rPr>
                        <a:t>Jitsi</a:t>
                      </a:r>
                      <a:r>
                        <a:rPr lang="de-DE" dirty="0">
                          <a:latin typeface="Calibri"/>
                          <a:cs typeface="Calibri"/>
                        </a:rPr>
                        <a:t>: </a:t>
                      </a:r>
                      <a:r>
                        <a:rPr lang="de-DE" dirty="0">
                          <a:latin typeface="Calibri"/>
                          <a:cs typeface="Calibri"/>
                          <a:hlinkClick r:id="rId6"/>
                        </a:rPr>
                        <a:t>https://jitsi-hilfe.ch/faqs</a:t>
                      </a:r>
                      <a:br>
                        <a:rPr lang="de-DE" dirty="0">
                          <a:latin typeface="Calibri"/>
                          <a:cs typeface="Calibri"/>
                        </a:rPr>
                      </a:br>
                      <a:r>
                        <a:rPr lang="de-DE" dirty="0">
                          <a:latin typeface="Calibri"/>
                          <a:cs typeface="Calibri"/>
                        </a:rPr>
                        <a:t>Heutiges gemeinsames Arbeitsprodukt: </a:t>
                      </a:r>
                      <a:r>
                        <a:rPr lang="de-DE" dirty="0">
                          <a:latin typeface="Calibri"/>
                          <a:cs typeface="Calibri"/>
                          <a:hlinkClick r:id="rId7"/>
                        </a:rPr>
                        <a:t>https://padlet.com/michael_rogge/JitsiMeet  </a:t>
                      </a:r>
                      <a:endParaRPr lang="de-DE" dirty="0">
                        <a:latin typeface="Calibri"/>
                        <a:cs typeface="Calibri"/>
                      </a:endParaRPr>
                    </a:p>
                  </a:txBody>
                  <a:tcPr/>
                </a:tc>
                <a:extLst>
                  <a:ext uri="{0D108BD9-81ED-4DB2-BD59-A6C34878D82A}">
                    <a16:rowId xmlns:a16="http://schemas.microsoft.com/office/drawing/2014/main" val="2359833366"/>
                  </a:ext>
                </a:extLst>
              </a:tr>
              <a:tr h="1999731">
                <a:tc>
                  <a:txBody>
                    <a:bodyPr/>
                    <a:lstStyle/>
                    <a:p>
                      <a:pPr marL="0" marR="0" lvl="0" indent="0" algn="l" rtl="0" eaLnBrk="1" fontAlgn="auto" latinLnBrk="0" hangingPunct="1">
                        <a:lnSpc>
                          <a:spcPct val="100000"/>
                        </a:lnSpc>
                        <a:spcBef>
                          <a:spcPts val="0"/>
                        </a:spcBef>
                        <a:spcAft>
                          <a:spcPts val="0"/>
                        </a:spcAft>
                        <a:buClrTx/>
                        <a:buSzTx/>
                        <a:buFontTx/>
                        <a:buNone/>
                      </a:pPr>
                      <a:r>
                        <a:rPr lang="de-DE" b="1" dirty="0">
                          <a:latin typeface="Calibri"/>
                          <a:cs typeface="Calibri"/>
                        </a:rPr>
                        <a:t>Lektüre zu </a:t>
                      </a:r>
                      <a:r>
                        <a:rPr lang="de-DE" b="1" dirty="0" err="1">
                          <a:latin typeface="Calibri"/>
                          <a:cs typeface="Calibri"/>
                        </a:rPr>
                        <a:t>Jitsi</a:t>
                      </a:r>
                      <a:r>
                        <a:rPr lang="de-DE" b="1" dirty="0">
                          <a:latin typeface="Calibri"/>
                          <a:cs typeface="Calibri"/>
                        </a:rPr>
                        <a:t>:</a:t>
                      </a:r>
                      <a:r>
                        <a:rPr lang="de-DE" dirty="0">
                          <a:latin typeface="Calibri"/>
                          <a:cs typeface="Calibri"/>
                        </a:rPr>
                        <a:t>  </a:t>
                      </a:r>
                      <a:endParaRPr lang="de-DE" dirty="0"/>
                    </a:p>
                    <a:p>
                      <a:pPr marL="0" marR="0" lvl="0" indent="0" algn="l">
                        <a:lnSpc>
                          <a:spcPct val="100000"/>
                        </a:lnSpc>
                        <a:spcBef>
                          <a:spcPts val="0"/>
                        </a:spcBef>
                        <a:spcAft>
                          <a:spcPts val="0"/>
                        </a:spcAft>
                        <a:buClrTx/>
                        <a:buSzTx/>
                        <a:buFontTx/>
                        <a:buNone/>
                      </a:pPr>
                      <a:r>
                        <a:rPr lang="de-DE" dirty="0">
                          <a:latin typeface="Calibri"/>
                          <a:cs typeface="Calibri"/>
                        </a:rPr>
                        <a:t>Handreichung der BR Münster (s. </a:t>
                      </a:r>
                      <a:r>
                        <a:rPr lang="de-DE" dirty="0" err="1">
                          <a:latin typeface="Calibri"/>
                          <a:cs typeface="Calibri"/>
                        </a:rPr>
                        <a:t>Padlet</a:t>
                      </a:r>
                      <a:r>
                        <a:rPr lang="de-DE" dirty="0">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latin typeface="Calibri" panose="020F0502020204030204" pitchFamily="34" charset="0"/>
                          <a:cs typeface="Calibri" panose="020F0502020204030204" pitchFamily="34" charset="0"/>
                          <a:hlinkClick r:id="rId8"/>
                        </a:rPr>
                        <a:t>https://t3n.de/news/jitsi-meet-videokonferenzen-einfach-1273518/</a:t>
                      </a:r>
                      <a:endParaRPr lang="de-DE"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latin typeface="Calibri" panose="020F0502020204030204" pitchFamily="34" charset="0"/>
                          <a:cs typeface="Calibri" panose="020F0502020204030204" pitchFamily="34" charset="0"/>
                        </a:rPr>
                        <a:t>Anleitung: </a:t>
                      </a:r>
                      <a:r>
                        <a:rPr lang="de-DE" dirty="0">
                          <a:effectLst/>
                          <a:latin typeface="Calibri" panose="020F0502020204030204" pitchFamily="34" charset="0"/>
                          <a:cs typeface="Calibri" panose="020F0502020204030204" pitchFamily="34" charset="0"/>
                          <a:hlinkClick r:id="rId9"/>
                        </a:rPr>
                        <a:t>https://wiki.univie.ac.at/pages/viewpage.action?pageId=98367236</a:t>
                      </a:r>
                      <a:endParaRPr lang="de-DE"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effectLst/>
                          <a:latin typeface="Calibri" panose="020F0502020204030204" pitchFamily="34" charset="0"/>
                          <a:cs typeface="Calibri" panose="020F0502020204030204" pitchFamily="34" charset="0"/>
                        </a:rPr>
                        <a:t>Sehr aktuell und umfangreich: https://webredaktion-in-frankfurt.de/jitsi-meet/</a:t>
                      </a:r>
                    </a:p>
                  </a:txBody>
                  <a:tcPr/>
                </a:tc>
                <a:extLst>
                  <a:ext uri="{0D108BD9-81ED-4DB2-BD59-A6C34878D82A}">
                    <a16:rowId xmlns:a16="http://schemas.microsoft.com/office/drawing/2014/main" val="475864482"/>
                  </a:ext>
                </a:extLst>
              </a:tr>
            </a:tbl>
          </a:graphicData>
        </a:graphic>
      </p:graphicFrame>
      <p:pic>
        <p:nvPicPr>
          <p:cNvPr id="6" name="Grafik 5" descr="Präsentation mit Medien">
            <a:extLst>
              <a:ext uri="{FF2B5EF4-FFF2-40B4-BE49-F238E27FC236}">
                <a16:creationId xmlns:a16="http://schemas.microsoft.com/office/drawing/2014/main" id="{E3B55B81-E058-4F98-A383-83AD57F5E9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3528" y="1700808"/>
            <a:ext cx="914400" cy="914400"/>
          </a:xfrm>
          <a:prstGeom prst="rect">
            <a:avLst/>
          </a:prstGeom>
        </p:spPr>
      </p:pic>
      <p:pic>
        <p:nvPicPr>
          <p:cNvPr id="8" name="Grafik 7" descr="Dokument">
            <a:extLst>
              <a:ext uri="{FF2B5EF4-FFF2-40B4-BE49-F238E27FC236}">
                <a16:creationId xmlns:a16="http://schemas.microsoft.com/office/drawing/2014/main" id="{710A4411-DC3A-4541-AE0D-9EF49BDFF6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1800" y="3511550"/>
            <a:ext cx="914400" cy="914400"/>
          </a:xfrm>
          <a:prstGeom prst="rect">
            <a:avLst/>
          </a:prstGeom>
        </p:spPr>
      </p:pic>
      <p:pic>
        <p:nvPicPr>
          <p:cNvPr id="10" name="Grafik 9" descr="Geöffnetes Buch">
            <a:extLst>
              <a:ext uri="{FF2B5EF4-FFF2-40B4-BE49-F238E27FC236}">
                <a16:creationId xmlns:a16="http://schemas.microsoft.com/office/drawing/2014/main" id="{5C365DC3-9635-4C0B-B6F7-640078689E3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1800" y="4699992"/>
            <a:ext cx="914400" cy="914400"/>
          </a:xfrm>
          <a:prstGeom prst="rect">
            <a:avLst/>
          </a:prstGeom>
        </p:spPr>
      </p:pic>
    </p:spTree>
    <p:extLst>
      <p:ext uri="{BB962C8B-B14F-4D97-AF65-F5344CB8AC3E}">
        <p14:creationId xmlns:p14="http://schemas.microsoft.com/office/powerpoint/2010/main" val="30655212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7DB9DEFC-C8D7-4E6C-BB44-B67628B916A0}"/>
              </a:ext>
            </a:extLst>
          </p:cNvPr>
          <p:cNvSpPr>
            <a:spLocks noGrp="1"/>
          </p:cNvSpPr>
          <p:nvPr>
            <p:ph type="title"/>
          </p:nvPr>
        </p:nvSpPr>
        <p:spPr>
          <a:xfrm>
            <a:off x="436562" y="224644"/>
            <a:ext cx="7625977" cy="576262"/>
          </a:xfrm>
        </p:spPr>
        <p:txBody>
          <a:bodyPr/>
          <a:lstStyle/>
          <a:p>
            <a:r>
              <a:rPr lang="de-DE" sz="3200" dirty="0">
                <a:solidFill>
                  <a:schemeClr val="accent6">
                    <a:lumMod val="75000"/>
                  </a:schemeClr>
                </a:solidFill>
                <a:latin typeface="NeulandFont_2017" panose="02000100010000000000" pitchFamily="2" charset="0"/>
              </a:rPr>
              <a:t>Raumrollen </a:t>
            </a:r>
          </a:p>
        </p:txBody>
      </p:sp>
      <p:sp>
        <p:nvSpPr>
          <p:cNvPr id="15" name="Fußzeilenplatzhalter 14">
            <a:extLst>
              <a:ext uri="{FF2B5EF4-FFF2-40B4-BE49-F238E27FC236}">
                <a16:creationId xmlns:a16="http://schemas.microsoft.com/office/drawing/2014/main" id="{B1F1AEF3-E97E-4FF0-A161-EB3E3D4D9F6C}"/>
              </a:ext>
            </a:extLst>
          </p:cNvPr>
          <p:cNvSpPr>
            <a:spLocks noGrp="1"/>
          </p:cNvSpPr>
          <p:nvPr>
            <p:ph type="ftr" sz="quarter" idx="4294967295"/>
          </p:nvPr>
        </p:nvSpPr>
        <p:spPr>
          <a:xfrm>
            <a:off x="6759575" y="6480175"/>
            <a:ext cx="1843088" cy="261938"/>
          </a:xfrm>
        </p:spPr>
        <p:txBody>
          <a:bodyPr/>
          <a:lstStyle/>
          <a:p>
            <a:pPr>
              <a:defRPr/>
            </a:pPr>
            <a:fld id="{14056741-743F-4B1B-8403-701D39E97227}" type="slidenum">
              <a:rPr lang="de-DE" sz="1400" smtClean="0">
                <a:latin typeface="Calibri" panose="020F0502020204030204" pitchFamily="34" charset="0"/>
                <a:cs typeface="Calibri" panose="020F0502020204030204" pitchFamily="34" charset="0"/>
              </a:rPr>
              <a:t>15</a:t>
            </a:fld>
            <a:endParaRPr lang="de-DE" sz="1400" dirty="0">
              <a:latin typeface="Calibri" panose="020F0502020204030204" pitchFamily="34" charset="0"/>
              <a:cs typeface="Calibri" panose="020F0502020204030204" pitchFamily="34" charset="0"/>
            </a:endParaRPr>
          </a:p>
        </p:txBody>
      </p:sp>
      <p:graphicFrame>
        <p:nvGraphicFramePr>
          <p:cNvPr id="2" name="Tabelle 2">
            <a:extLst>
              <a:ext uri="{FF2B5EF4-FFF2-40B4-BE49-F238E27FC236}">
                <a16:creationId xmlns:a16="http://schemas.microsoft.com/office/drawing/2014/main" id="{D300A2F7-EFFB-4E90-91D2-3E8585EC86AA}"/>
              </a:ext>
            </a:extLst>
          </p:cNvPr>
          <p:cNvGraphicFramePr>
            <a:graphicFrameLocks noGrp="1"/>
          </p:cNvGraphicFramePr>
          <p:nvPr>
            <p:extLst>
              <p:ext uri="{D42A27DB-BD31-4B8C-83A1-F6EECF244321}">
                <p14:modId xmlns:p14="http://schemas.microsoft.com/office/powerpoint/2010/main" val="4124762822"/>
              </p:ext>
            </p:extLst>
          </p:nvPr>
        </p:nvGraphicFramePr>
        <p:xfrm>
          <a:off x="539552" y="2384884"/>
          <a:ext cx="7162178" cy="3479800"/>
        </p:xfrm>
        <a:graphic>
          <a:graphicData uri="http://schemas.openxmlformats.org/drawingml/2006/table">
            <a:tbl>
              <a:tblPr firstRow="1" bandRow="1">
                <a:tableStyleId>{7DF18680-E054-41AD-8BC1-D1AEF772440D}</a:tableStyleId>
              </a:tblPr>
              <a:tblGrid>
                <a:gridCol w="3109489">
                  <a:extLst>
                    <a:ext uri="{9D8B030D-6E8A-4147-A177-3AD203B41FA5}">
                      <a16:colId xmlns:a16="http://schemas.microsoft.com/office/drawing/2014/main" val="935662779"/>
                    </a:ext>
                  </a:extLst>
                </a:gridCol>
                <a:gridCol w="2214081">
                  <a:extLst>
                    <a:ext uri="{9D8B030D-6E8A-4147-A177-3AD203B41FA5}">
                      <a16:colId xmlns:a16="http://schemas.microsoft.com/office/drawing/2014/main" val="3315737444"/>
                    </a:ext>
                  </a:extLst>
                </a:gridCol>
                <a:gridCol w="1838608">
                  <a:extLst>
                    <a:ext uri="{9D8B030D-6E8A-4147-A177-3AD203B41FA5}">
                      <a16:colId xmlns:a16="http://schemas.microsoft.com/office/drawing/2014/main" val="3620454683"/>
                    </a:ext>
                  </a:extLst>
                </a:gridCol>
              </a:tblGrid>
              <a:tr h="370840">
                <a:tc>
                  <a:txBody>
                    <a:bodyPr/>
                    <a:lstStyle/>
                    <a:p>
                      <a:r>
                        <a:rPr lang="de-DE" dirty="0"/>
                        <a:t>Rechte/Pflichten</a:t>
                      </a:r>
                    </a:p>
                  </a:txBody>
                  <a:tcPr/>
                </a:tc>
                <a:tc>
                  <a:txBody>
                    <a:bodyPr/>
                    <a:lstStyle/>
                    <a:p>
                      <a:r>
                        <a:rPr lang="de-DE"/>
                        <a:t>Moderator:in (=Erstbetretende)</a:t>
                      </a:r>
                    </a:p>
                  </a:txBody>
                  <a:tcPr/>
                </a:tc>
                <a:tc>
                  <a:txBody>
                    <a:bodyPr/>
                    <a:lstStyle/>
                    <a:p>
                      <a:r>
                        <a:rPr lang="de-DE"/>
                        <a:t>Gast </a:t>
                      </a:r>
                      <a:br>
                        <a:rPr lang="de-DE"/>
                      </a:br>
                      <a:r>
                        <a:rPr lang="de-DE"/>
                        <a:t>(auch  Externe)</a:t>
                      </a:r>
                    </a:p>
                  </a:txBody>
                  <a:tcPr/>
                </a:tc>
                <a:extLst>
                  <a:ext uri="{0D108BD9-81ED-4DB2-BD59-A6C34878D82A}">
                    <a16:rowId xmlns:a16="http://schemas.microsoft.com/office/drawing/2014/main" val="1690794581"/>
                  </a:ext>
                </a:extLst>
              </a:tr>
              <a:tr h="370840">
                <a:tc>
                  <a:txBody>
                    <a:bodyPr/>
                    <a:lstStyle/>
                    <a:p>
                      <a:r>
                        <a:rPr lang="de-DE" dirty="0"/>
                        <a:t>Anmeldung am Server erforderlich</a:t>
                      </a:r>
                    </a:p>
                  </a:txBody>
                  <a:tcPr/>
                </a:tc>
                <a:tc>
                  <a:txBody>
                    <a:bodyPr/>
                    <a:lstStyle/>
                    <a:p>
                      <a:pPr algn="ctr"/>
                      <a:r>
                        <a:rPr lang="de-DE"/>
                        <a:t>Ja</a:t>
                      </a:r>
                    </a:p>
                  </a:txBody>
                  <a:tcPr anchor="ctr"/>
                </a:tc>
                <a:tc>
                  <a:txBody>
                    <a:bodyPr/>
                    <a:lstStyle/>
                    <a:p>
                      <a:pPr algn="ctr"/>
                      <a:r>
                        <a:rPr lang="de-DE"/>
                        <a:t>LAA: Nein</a:t>
                      </a:r>
                    </a:p>
                  </a:txBody>
                  <a:tcPr anchor="ctr"/>
                </a:tc>
                <a:extLst>
                  <a:ext uri="{0D108BD9-81ED-4DB2-BD59-A6C34878D82A}">
                    <a16:rowId xmlns:a16="http://schemas.microsoft.com/office/drawing/2014/main" val="2034027965"/>
                  </a:ext>
                </a:extLst>
              </a:tr>
              <a:tr h="370840">
                <a:tc>
                  <a:txBody>
                    <a:bodyPr/>
                    <a:lstStyle/>
                    <a:p>
                      <a:r>
                        <a:rPr lang="de-DE" dirty="0"/>
                        <a:t>Sicherheitseinstellungen anpassen (Kennwort/Warteraum)</a:t>
                      </a:r>
                    </a:p>
                  </a:txBody>
                  <a:tcPr/>
                </a:tc>
                <a:tc>
                  <a:txBody>
                    <a:bodyPr/>
                    <a:lstStyle/>
                    <a:p>
                      <a:pPr algn="ctr"/>
                      <a:r>
                        <a:rPr lang="de-DE"/>
                        <a:t>Ja</a:t>
                      </a:r>
                    </a:p>
                  </a:txBody>
                  <a:tcPr anchor="ctr"/>
                </a:tc>
                <a:tc>
                  <a:txBody>
                    <a:bodyPr/>
                    <a:lstStyle/>
                    <a:p>
                      <a:pPr algn="ctr"/>
                      <a:endParaRPr lang="de-DE"/>
                    </a:p>
                  </a:txBody>
                  <a:tcPr anchor="ctr"/>
                </a:tc>
                <a:extLst>
                  <a:ext uri="{0D108BD9-81ED-4DB2-BD59-A6C34878D82A}">
                    <a16:rowId xmlns:a16="http://schemas.microsoft.com/office/drawing/2014/main" val="112759500"/>
                  </a:ext>
                </a:extLst>
              </a:tr>
              <a:tr h="370840">
                <a:tc>
                  <a:txBody>
                    <a:bodyPr/>
                    <a:lstStyle/>
                    <a:p>
                      <a:r>
                        <a:rPr lang="de-DE" sz="1800" b="0" i="0" kern="1200" dirty="0">
                          <a:solidFill>
                            <a:schemeClr val="dk1"/>
                          </a:solidFill>
                          <a:effectLst/>
                          <a:latin typeface="+mn-lt"/>
                          <a:ea typeface="+mn-ea"/>
                          <a:cs typeface="+mn-cs"/>
                        </a:rPr>
                        <a:t>einzelne Teilnehmer aus der Konferenz entfernen (Kachel)</a:t>
                      </a:r>
                      <a:endParaRPr lang="de-DE" dirty="0"/>
                    </a:p>
                  </a:txBody>
                  <a:tcPr/>
                </a:tc>
                <a:tc>
                  <a:txBody>
                    <a:bodyPr/>
                    <a:lstStyle/>
                    <a:p>
                      <a:pPr algn="ctr"/>
                      <a:r>
                        <a:rPr lang="de-DE"/>
                        <a:t>ja</a:t>
                      </a:r>
                    </a:p>
                  </a:txBody>
                  <a:tcPr anchor="ctr"/>
                </a:tc>
                <a:tc>
                  <a:txBody>
                    <a:bodyPr/>
                    <a:lstStyle/>
                    <a:p>
                      <a:pPr algn="ctr"/>
                      <a:r>
                        <a:rPr lang="de-DE"/>
                        <a:t>Nein</a:t>
                      </a:r>
                    </a:p>
                  </a:txBody>
                  <a:tcPr anchor="ctr"/>
                </a:tc>
                <a:extLst>
                  <a:ext uri="{0D108BD9-81ED-4DB2-BD59-A6C34878D82A}">
                    <a16:rowId xmlns:a16="http://schemas.microsoft.com/office/drawing/2014/main" val="670727389"/>
                  </a:ext>
                </a:extLst>
              </a:tr>
              <a:tr h="370840">
                <a:tc>
                  <a:txBody>
                    <a:bodyPr/>
                    <a:lstStyle/>
                    <a:p>
                      <a:r>
                        <a:rPr lang="de-DE" dirty="0"/>
                        <a:t>Teilnehmende Mikro aus</a:t>
                      </a:r>
                    </a:p>
                  </a:txBody>
                  <a:tcPr/>
                </a:tc>
                <a:tc>
                  <a:txBody>
                    <a:bodyPr/>
                    <a:lstStyle/>
                    <a:p>
                      <a:pPr algn="ctr"/>
                      <a:r>
                        <a:rPr lang="de-DE"/>
                        <a:t>ja</a:t>
                      </a:r>
                    </a:p>
                  </a:txBody>
                  <a:tcPr anchor="ctr"/>
                </a:tc>
                <a:tc>
                  <a:txBody>
                    <a:bodyPr/>
                    <a:lstStyle/>
                    <a:p>
                      <a:pPr algn="ctr"/>
                      <a:r>
                        <a:rPr lang="de-DE"/>
                        <a:t>Ja (M: Mute)</a:t>
                      </a:r>
                    </a:p>
                  </a:txBody>
                  <a:tcPr anchor="ctr"/>
                </a:tc>
                <a:extLst>
                  <a:ext uri="{0D108BD9-81ED-4DB2-BD59-A6C34878D82A}">
                    <a16:rowId xmlns:a16="http://schemas.microsoft.com/office/drawing/2014/main" val="3297617932"/>
                  </a:ext>
                </a:extLst>
              </a:tr>
            </a:tbl>
          </a:graphicData>
        </a:graphic>
      </p:graphicFrame>
      <p:sp>
        <p:nvSpPr>
          <p:cNvPr id="7" name="Rechteck 6">
            <a:extLst>
              <a:ext uri="{FF2B5EF4-FFF2-40B4-BE49-F238E27FC236}">
                <a16:creationId xmlns:a16="http://schemas.microsoft.com/office/drawing/2014/main" id="{2E9DB827-D16F-4A36-8F88-58047C8C31E1}"/>
              </a:ext>
            </a:extLst>
          </p:cNvPr>
          <p:cNvSpPr/>
          <p:nvPr/>
        </p:nvSpPr>
        <p:spPr>
          <a:xfrm>
            <a:off x="539552" y="985603"/>
            <a:ext cx="7092788" cy="1295868"/>
          </a:xfrm>
          <a:prstGeom prst="rect">
            <a:avLst/>
          </a:prstGeom>
        </p:spPr>
        <p:txBody>
          <a:bodyPr wrap="square">
            <a:spAutoFit/>
          </a:bodyPr>
          <a:lstStyle/>
          <a:p>
            <a:pPr>
              <a:lnSpc>
                <a:spcPct val="150000"/>
              </a:lnSpc>
            </a:pPr>
            <a:r>
              <a:rPr lang="de-DE" dirty="0">
                <a:latin typeface="Calibri" panose="020F0502020204030204" pitchFamily="34" charset="0"/>
                <a:cs typeface="Calibri" panose="020F0502020204030204" pitchFamily="34" charset="0"/>
              </a:rPr>
              <a:t>In unseren Settings mit Auszubildenden gibt es in der Regel 2 </a:t>
            </a:r>
            <a:r>
              <a:rPr lang="de-DE" dirty="0" err="1">
                <a:latin typeface="Calibri" panose="020F0502020204030204" pitchFamily="34" charset="0"/>
                <a:cs typeface="Calibri" panose="020F0502020204030204" pitchFamily="34" charset="0"/>
              </a:rPr>
              <a:t>Jitsirollen</a:t>
            </a:r>
            <a:r>
              <a:rPr lang="de-DE" dirty="0">
                <a:latin typeface="Calibri" panose="020F0502020204030204" pitchFamily="34" charset="0"/>
                <a:cs typeface="Calibri" panose="020F0502020204030204" pitchFamily="34" charset="0"/>
              </a:rPr>
              <a:t>:</a:t>
            </a:r>
          </a:p>
          <a:p>
            <a:pPr marL="285750" indent="-285750">
              <a:lnSpc>
                <a:spcPct val="150000"/>
              </a:lnSpc>
              <a:buFontTx/>
              <a:buChar char="-"/>
            </a:pPr>
            <a:r>
              <a:rPr lang="de-DE" dirty="0" err="1">
                <a:latin typeface="Calibri" panose="020F0502020204030204" pitchFamily="34" charset="0"/>
                <a:cs typeface="Calibri" panose="020F0502020204030204" pitchFamily="34" charset="0"/>
              </a:rPr>
              <a:t>Moderator:in</a:t>
            </a:r>
            <a:endParaRPr lang="de-DE" dirty="0">
              <a:latin typeface="Calibri" panose="020F0502020204030204" pitchFamily="34" charset="0"/>
              <a:cs typeface="Calibri" panose="020F0502020204030204" pitchFamily="34" charset="0"/>
            </a:endParaRPr>
          </a:p>
          <a:p>
            <a:pPr marL="285750" indent="-285750">
              <a:lnSpc>
                <a:spcPct val="150000"/>
              </a:lnSpc>
              <a:buFontTx/>
              <a:buChar char="-"/>
            </a:pPr>
            <a:r>
              <a:rPr lang="de-DE" dirty="0">
                <a:latin typeface="Calibri" panose="020F0502020204030204" pitchFamily="34" charset="0"/>
                <a:cs typeface="Calibri" panose="020F0502020204030204" pitchFamily="34" charset="0"/>
              </a:rPr>
              <a:t>Teilnehmende</a:t>
            </a:r>
          </a:p>
        </p:txBody>
      </p:sp>
    </p:spTree>
    <p:extLst>
      <p:ext uri="{BB962C8B-B14F-4D97-AF65-F5344CB8AC3E}">
        <p14:creationId xmlns:p14="http://schemas.microsoft.com/office/powerpoint/2010/main" val="18139188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7DB9DEFC-C8D7-4E6C-BB44-B67628B916A0}"/>
              </a:ext>
            </a:extLst>
          </p:cNvPr>
          <p:cNvSpPr>
            <a:spLocks noGrp="1"/>
          </p:cNvSpPr>
          <p:nvPr>
            <p:ph type="title"/>
          </p:nvPr>
        </p:nvSpPr>
        <p:spPr>
          <a:xfrm>
            <a:off x="433388" y="395288"/>
            <a:ext cx="6064250" cy="576262"/>
          </a:xfrm>
        </p:spPr>
        <p:txBody>
          <a:bodyPr/>
          <a:lstStyle/>
          <a:p>
            <a:r>
              <a:rPr lang="de-DE" sz="4000" dirty="0">
                <a:solidFill>
                  <a:schemeClr val="accent6">
                    <a:lumMod val="75000"/>
                  </a:schemeClr>
                </a:solidFill>
                <a:latin typeface="NeulandFont_2017" panose="02000100010000000000" pitchFamily="2" charset="0"/>
              </a:rPr>
              <a:t>Basisfunktionen im Raum</a:t>
            </a:r>
          </a:p>
        </p:txBody>
      </p:sp>
      <p:sp>
        <p:nvSpPr>
          <p:cNvPr id="2" name="Textfeld 1">
            <a:extLst>
              <a:ext uri="{FF2B5EF4-FFF2-40B4-BE49-F238E27FC236}">
                <a16:creationId xmlns:a16="http://schemas.microsoft.com/office/drawing/2014/main" id="{CF6AE17B-8871-46C8-899E-786E0C24291D}"/>
              </a:ext>
            </a:extLst>
          </p:cNvPr>
          <p:cNvSpPr txBox="1"/>
          <p:nvPr/>
        </p:nvSpPr>
        <p:spPr>
          <a:xfrm>
            <a:off x="539552" y="1374775"/>
            <a:ext cx="7524836" cy="461665"/>
          </a:xfrm>
          <a:prstGeom prst="rect">
            <a:avLst/>
          </a:prstGeom>
          <a:noFill/>
        </p:spPr>
        <p:txBody>
          <a:bodyPr wrap="square" rtlCol="0">
            <a:spAutoFit/>
          </a:bodyPr>
          <a:lstStyle/>
          <a:p>
            <a:r>
              <a:rPr lang="de-DE" sz="2400" dirty="0">
                <a:latin typeface="NeulandFont_2017" panose="02000100010000000000" pitchFamily="2" charset="0"/>
              </a:rPr>
              <a:t>Wie werde ich hörbar und sichtbar und beteilige mich?</a:t>
            </a:r>
          </a:p>
        </p:txBody>
      </p:sp>
      <p:sp>
        <p:nvSpPr>
          <p:cNvPr id="5" name="Fußzeilenplatzhalter 4">
            <a:extLst>
              <a:ext uri="{FF2B5EF4-FFF2-40B4-BE49-F238E27FC236}">
                <a16:creationId xmlns:a16="http://schemas.microsoft.com/office/drawing/2014/main" id="{3F8C318B-EEB3-43E4-B778-FB3004112FFF}"/>
              </a:ext>
            </a:extLst>
          </p:cNvPr>
          <p:cNvSpPr>
            <a:spLocks noGrp="1"/>
          </p:cNvSpPr>
          <p:nvPr>
            <p:ph type="ftr" sz="quarter" idx="4294967295"/>
          </p:nvPr>
        </p:nvSpPr>
        <p:spPr>
          <a:xfrm>
            <a:off x="6759575" y="6480175"/>
            <a:ext cx="1843088" cy="261938"/>
          </a:xfrm>
        </p:spPr>
        <p:txBody>
          <a:bodyPr/>
          <a:lstStyle/>
          <a:p>
            <a:pPr>
              <a:defRPr/>
            </a:pPr>
            <a:fld id="{0C7142B4-F28D-4B18-A4CD-5EA732E76CEC}" type="slidenum">
              <a:rPr lang="de-DE" smtClean="0"/>
              <a:t>16</a:t>
            </a:fld>
            <a:endParaRPr lang="de-DE" dirty="0"/>
          </a:p>
        </p:txBody>
      </p:sp>
      <p:sp>
        <p:nvSpPr>
          <p:cNvPr id="9" name="Rechteck 8">
            <a:extLst>
              <a:ext uri="{FF2B5EF4-FFF2-40B4-BE49-F238E27FC236}">
                <a16:creationId xmlns:a16="http://schemas.microsoft.com/office/drawing/2014/main" id="{26EA1BAE-8FF3-4259-9810-4034077C30A2}"/>
              </a:ext>
            </a:extLst>
          </p:cNvPr>
          <p:cNvSpPr/>
          <p:nvPr/>
        </p:nvSpPr>
        <p:spPr>
          <a:xfrm>
            <a:off x="555666" y="1862626"/>
            <a:ext cx="6464605" cy="3788858"/>
          </a:xfrm>
          <a:prstGeom prst="rect">
            <a:avLst/>
          </a:prstGeom>
          <a:ln>
            <a:noFill/>
          </a:ln>
        </p:spPr>
        <p:txBody>
          <a:bodyPr wrap="square">
            <a:spAutoFit/>
          </a:bodyPr>
          <a:lstStyle/>
          <a:p>
            <a:pPr marL="342900" indent="-342900">
              <a:lnSpc>
                <a:spcPct val="150000"/>
              </a:lnSpc>
              <a:buFontTx/>
              <a:buAutoNum type="arabicPeriod"/>
            </a:pPr>
            <a:r>
              <a:rPr lang="de-DE" dirty="0">
                <a:latin typeface="Calibri" panose="020F0502020204030204" pitchFamily="34" charset="0"/>
                <a:cs typeface="Calibri" panose="020F0502020204030204" pitchFamily="34" charset="0"/>
              </a:rPr>
              <a:t>Mikrofonschalter an/aus</a:t>
            </a:r>
          </a:p>
          <a:p>
            <a:pPr marL="342900" indent="-342900">
              <a:lnSpc>
                <a:spcPct val="150000"/>
              </a:lnSpc>
              <a:buAutoNum type="arabicPeriod"/>
            </a:pPr>
            <a:r>
              <a:rPr lang="de-DE" dirty="0">
                <a:latin typeface="Calibri" panose="020F0502020204030204" pitchFamily="34" charset="0"/>
                <a:cs typeface="Calibri" panose="020F0502020204030204" pitchFamily="34" charset="0"/>
              </a:rPr>
              <a:t>Auflegen (Sitzung verlassen)</a:t>
            </a:r>
          </a:p>
          <a:p>
            <a:pPr marL="342900" indent="-342900">
              <a:lnSpc>
                <a:spcPct val="150000"/>
              </a:lnSpc>
              <a:buAutoNum type="arabicPeriod"/>
            </a:pPr>
            <a:r>
              <a:rPr lang="de-DE" dirty="0">
                <a:latin typeface="Calibri" panose="020F0502020204030204" pitchFamily="34" charset="0"/>
                <a:cs typeface="Calibri" panose="020F0502020204030204" pitchFamily="34" charset="0"/>
              </a:rPr>
              <a:t>Videobild an/aus</a:t>
            </a:r>
          </a:p>
          <a:p>
            <a:pPr marL="342900" indent="-342900">
              <a:lnSpc>
                <a:spcPct val="150000"/>
              </a:lnSpc>
              <a:buAutoNum type="arabicPeriod"/>
            </a:pPr>
            <a:r>
              <a:rPr lang="de-DE" dirty="0">
                <a:latin typeface="Calibri" panose="020F0502020204030204" pitchFamily="34" charset="0"/>
                <a:cs typeface="Calibri" panose="020F0502020204030204" pitchFamily="34" charset="0"/>
              </a:rPr>
              <a:t>Bildschirm </a:t>
            </a:r>
            <a:r>
              <a:rPr lang="de-DE">
                <a:latin typeface="Calibri" panose="020F0502020204030204" pitchFamily="34" charset="0"/>
                <a:cs typeface="Calibri" panose="020F0502020204030204" pitchFamily="34" charset="0"/>
              </a:rPr>
              <a:t>freigeben</a:t>
            </a:r>
            <a:r>
              <a:rPr lang="de-DE" dirty="0">
                <a:latin typeface="Calibri" panose="020F0502020204030204" pitchFamily="34" charset="0"/>
                <a:cs typeface="Calibri" panose="020F0502020204030204" pitchFamily="34" charset="0"/>
              </a:rPr>
              <a:t> (auch mit Audio!)</a:t>
            </a:r>
          </a:p>
          <a:p>
            <a:pPr marL="342900" indent="-342900">
              <a:lnSpc>
                <a:spcPct val="150000"/>
              </a:lnSpc>
              <a:buAutoNum type="arabicPeriod"/>
            </a:pPr>
            <a:r>
              <a:rPr lang="de-DE" dirty="0">
                <a:latin typeface="Calibri" panose="020F0502020204030204" pitchFamily="34" charset="0"/>
                <a:cs typeface="Calibri" panose="020F0502020204030204" pitchFamily="34" charset="0"/>
              </a:rPr>
              <a:t>„Ich möchte etwas sagen“ Hand heben an/aus</a:t>
            </a:r>
          </a:p>
          <a:p>
            <a:pPr marL="342900" indent="-342900">
              <a:lnSpc>
                <a:spcPct val="150000"/>
              </a:lnSpc>
              <a:buAutoNum type="arabicPeriod"/>
            </a:pPr>
            <a:r>
              <a:rPr lang="de-DE">
                <a:latin typeface="Calibri" panose="020F0502020204030204" pitchFamily="34" charset="0"/>
                <a:cs typeface="Calibri" panose="020F0502020204030204" pitchFamily="34" charset="0"/>
              </a:rPr>
              <a:t>Chat</a:t>
            </a:r>
            <a:r>
              <a:rPr lang="de-DE" dirty="0">
                <a:latin typeface="Calibri" panose="020F0502020204030204" pitchFamily="34" charset="0"/>
                <a:cs typeface="Calibri" panose="020F0502020204030204" pitchFamily="34" charset="0"/>
              </a:rPr>
              <a:t> einblenden/ausblenden</a:t>
            </a:r>
          </a:p>
          <a:p>
            <a:pPr marL="342900" indent="-342900">
              <a:lnSpc>
                <a:spcPct val="150000"/>
              </a:lnSpc>
              <a:buAutoNum type="arabicPeriod"/>
            </a:pPr>
            <a:r>
              <a:rPr lang="de-DE" dirty="0">
                <a:latin typeface="Calibri" panose="020F0502020204030204" pitchFamily="34" charset="0"/>
                <a:cs typeface="Calibri" panose="020F0502020204030204" pitchFamily="34" charset="0"/>
              </a:rPr>
              <a:t>Kachelansicht</a:t>
            </a:r>
          </a:p>
          <a:p>
            <a:pPr marL="342900" indent="-342900">
              <a:lnSpc>
                <a:spcPct val="150000"/>
              </a:lnSpc>
              <a:buAutoNum type="arabicPeriod"/>
            </a:pPr>
            <a:r>
              <a:rPr lang="de-DE" dirty="0">
                <a:latin typeface="Calibri" panose="020F0502020204030204" pitchFamily="34" charset="0"/>
                <a:cs typeface="Calibri" panose="020F0502020204030204" pitchFamily="34" charset="0"/>
              </a:rPr>
              <a:t>Personenfenster einblenden/ausblenden</a:t>
            </a:r>
          </a:p>
          <a:p>
            <a:pPr marL="342900" indent="-342900">
              <a:lnSpc>
                <a:spcPct val="150000"/>
              </a:lnSpc>
              <a:buAutoNum type="arabicPeriod"/>
            </a:pPr>
            <a:endParaRPr lang="de-DE" dirty="0">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3A7A1B80-72DB-44DE-BBDA-522EA9CBEAAB}"/>
              </a:ext>
            </a:extLst>
          </p:cNvPr>
          <p:cNvPicPr>
            <a:picLocks noChangeAspect="1"/>
          </p:cNvPicPr>
          <p:nvPr/>
        </p:nvPicPr>
        <p:blipFill rotWithShape="1">
          <a:blip r:embed="rId3"/>
          <a:srcRect l="50399" t="84999" b="4816"/>
          <a:stretch/>
        </p:blipFill>
        <p:spPr>
          <a:xfrm>
            <a:off x="436563" y="5919664"/>
            <a:ext cx="7993735" cy="461664"/>
          </a:xfrm>
          <a:prstGeom prst="rect">
            <a:avLst/>
          </a:prstGeom>
        </p:spPr>
      </p:pic>
      <p:sp>
        <p:nvSpPr>
          <p:cNvPr id="7" name="Textfeld 6">
            <a:extLst>
              <a:ext uri="{FF2B5EF4-FFF2-40B4-BE49-F238E27FC236}">
                <a16:creationId xmlns:a16="http://schemas.microsoft.com/office/drawing/2014/main" id="{406268BF-E866-4825-90A8-5B596622F4D7}"/>
              </a:ext>
            </a:extLst>
          </p:cNvPr>
          <p:cNvSpPr txBox="1"/>
          <p:nvPr/>
        </p:nvSpPr>
        <p:spPr>
          <a:xfrm>
            <a:off x="433388" y="5511453"/>
            <a:ext cx="8274049" cy="461665"/>
          </a:xfrm>
          <a:prstGeom prst="rect">
            <a:avLst/>
          </a:prstGeom>
          <a:noFill/>
        </p:spPr>
        <p:txBody>
          <a:bodyPr wrap="square" rtlCol="0">
            <a:spAutoFit/>
          </a:bodyPr>
          <a:lstStyle/>
          <a:p>
            <a:r>
              <a:rPr lang="de-DE" sz="2400" b="1" dirty="0">
                <a:solidFill>
                  <a:srgbClr val="7030A0"/>
                </a:solidFill>
                <a:latin typeface="NeulandFont_2017" panose="02000100010000000000" pitchFamily="2" charset="0"/>
              </a:rPr>
              <a:t>4   5  6                                     1  2  3                                  7  8 9  10</a:t>
            </a:r>
          </a:p>
        </p:txBody>
      </p:sp>
    </p:spTree>
    <p:extLst>
      <p:ext uri="{BB962C8B-B14F-4D97-AF65-F5344CB8AC3E}">
        <p14:creationId xmlns:p14="http://schemas.microsoft.com/office/powerpoint/2010/main" val="41059355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D0060-94D6-48F3-B8E4-846FBEF5F23A}"/>
              </a:ext>
            </a:extLst>
          </p:cNvPr>
          <p:cNvSpPr>
            <a:spLocks noGrp="1"/>
          </p:cNvSpPr>
          <p:nvPr>
            <p:ph type="title"/>
          </p:nvPr>
        </p:nvSpPr>
        <p:spPr/>
        <p:txBody>
          <a:bodyPr/>
          <a:lstStyle/>
          <a:p>
            <a:r>
              <a:rPr lang="de-DE" sz="3200" dirty="0">
                <a:latin typeface="NeulandFont_2017" panose="02000100010000000000" pitchFamily="2" charset="0"/>
              </a:rPr>
              <a:t>Unterhaltungen im Chat</a:t>
            </a:r>
          </a:p>
        </p:txBody>
      </p:sp>
      <p:sp>
        <p:nvSpPr>
          <p:cNvPr id="4" name="Fußzeilenplatzhalter 1">
            <a:extLst>
              <a:ext uri="{FF2B5EF4-FFF2-40B4-BE49-F238E27FC236}">
                <a16:creationId xmlns:a16="http://schemas.microsoft.com/office/drawing/2014/main" id="{1DD48453-E3FA-46DF-AC03-C99A0D863788}"/>
              </a:ext>
            </a:extLst>
          </p:cNvPr>
          <p:cNvSpPr txBox="1">
            <a:spLocks/>
          </p:cNvSpPr>
          <p:nvPr/>
        </p:nvSpPr>
        <p:spPr>
          <a:xfrm>
            <a:off x="6948264" y="6322219"/>
            <a:ext cx="1843088" cy="261938"/>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a:lstStyle>
          <a:p>
            <a:pPr algn="r">
              <a:defRPr/>
            </a:pPr>
            <a:fld id="{73D547D7-BF40-4467-9420-BADAE1945BFD}" type="slidenum">
              <a:rPr lang="de-DE" sz="1400" smtClean="0">
                <a:latin typeface="Calibri" panose="020F0502020204030204" pitchFamily="34" charset="0"/>
                <a:cs typeface="Calibri" panose="020F0502020204030204" pitchFamily="34" charset="0"/>
              </a:rPr>
              <a:pPr algn="r">
                <a:defRPr/>
              </a:pPr>
              <a:t>17</a:t>
            </a:fld>
            <a:endParaRPr lang="de-DE" sz="1400" dirty="0">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F03E9148-FAA7-406C-B164-1F0F08DE9EA9}"/>
              </a:ext>
            </a:extLst>
          </p:cNvPr>
          <p:cNvSpPr/>
          <p:nvPr/>
        </p:nvSpPr>
        <p:spPr>
          <a:xfrm>
            <a:off x="5148064" y="1124744"/>
            <a:ext cx="3456186" cy="2308324"/>
          </a:xfrm>
          <a:prstGeom prst="rect">
            <a:avLst/>
          </a:prstGeom>
          <a:solidFill>
            <a:srgbClr val="E9C1DE"/>
          </a:solidFill>
        </p:spPr>
        <p:txBody>
          <a:bodyPr wrap="square">
            <a:spAutoFit/>
          </a:bodyPr>
          <a:lstStyle/>
          <a:p>
            <a:r>
              <a:rPr lang="de-DE" dirty="0">
                <a:latin typeface="Calibri" panose="020F0502020204030204" pitchFamily="34" charset="0"/>
                <a:cs typeface="Calibri" panose="020F0502020204030204" pitchFamily="34" charset="0"/>
              </a:rPr>
              <a:t>Eine gute Verabredung ist es, den Chat einer Videobesprechung immer von allen zu Beginn der Sitzung zu öffnen. Hierüber können Informationen ausgetauscht werden, auch wenn noch Ton- oder Videofunktionen inaktiv  sind</a:t>
            </a:r>
          </a:p>
        </p:txBody>
      </p:sp>
      <p:sp>
        <p:nvSpPr>
          <p:cNvPr id="7" name="Textfeld 6">
            <a:extLst>
              <a:ext uri="{FF2B5EF4-FFF2-40B4-BE49-F238E27FC236}">
                <a16:creationId xmlns:a16="http://schemas.microsoft.com/office/drawing/2014/main" id="{7E94163B-DC22-42B0-92CD-50BF9D103FBB}"/>
              </a:ext>
            </a:extLst>
          </p:cNvPr>
          <p:cNvSpPr txBox="1"/>
          <p:nvPr/>
        </p:nvSpPr>
        <p:spPr>
          <a:xfrm>
            <a:off x="323528" y="2168860"/>
            <a:ext cx="4718114" cy="2862322"/>
          </a:xfrm>
          <a:prstGeom prst="rect">
            <a:avLst/>
          </a:prstGeom>
          <a:solidFill>
            <a:schemeClr val="bg2">
              <a:lumMod val="95000"/>
            </a:schemeClr>
          </a:solidFill>
        </p:spPr>
        <p:txBody>
          <a:bodyPr wrap="square">
            <a:spAutoFit/>
          </a:bodyPr>
          <a:lstStyle/>
          <a:p>
            <a:r>
              <a:rPr lang="de-DE" dirty="0">
                <a:latin typeface="Calibri" panose="020F0502020204030204" pitchFamily="34" charset="0"/>
                <a:cs typeface="Calibri" panose="020F0502020204030204" pitchFamily="34" charset="0"/>
              </a:rPr>
              <a:t>Neben dem eigentlichen Videochat kann auch ein Textchat in </a:t>
            </a:r>
            <a:r>
              <a:rPr lang="de-DE" dirty="0" err="1">
                <a:latin typeface="Calibri" panose="020F0502020204030204" pitchFamily="34" charset="0"/>
                <a:cs typeface="Calibri" panose="020F0502020204030204" pitchFamily="34" charset="0"/>
              </a:rPr>
              <a:t>Jitsi</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Meet</a:t>
            </a:r>
            <a:r>
              <a:rPr lang="de-DE" dirty="0">
                <a:latin typeface="Calibri" panose="020F0502020204030204" pitchFamily="34" charset="0"/>
                <a:cs typeface="Calibri" panose="020F0502020204030204" pitchFamily="34" charset="0"/>
              </a:rPr>
              <a:t> genutzt werden. Nach dem Klick auf das Icon erscheint links ein Eingabefenster. Wurde bis dahin noch kein Namen festgelegt, erscheint eine Abfrage. Jetzt kann eine Nachricht an alle geschickt werden. Wenn gezielt nur eine Person angeschrieben werden soll, muss bei dieser Person im Bild auf das Chat Icon geklickt werden. Damit wird ein privater Chat gestartet.</a:t>
            </a:r>
          </a:p>
        </p:txBody>
      </p:sp>
    </p:spTree>
    <p:extLst>
      <p:ext uri="{BB962C8B-B14F-4D97-AF65-F5344CB8AC3E}">
        <p14:creationId xmlns:p14="http://schemas.microsoft.com/office/powerpoint/2010/main" val="22019868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B9DF3F87-C903-4DE4-BFE6-7CECA4A657B6}"/>
              </a:ext>
            </a:extLst>
          </p:cNvPr>
          <p:cNvSpPr txBox="1"/>
          <p:nvPr/>
        </p:nvSpPr>
        <p:spPr>
          <a:xfrm>
            <a:off x="431799" y="1290650"/>
            <a:ext cx="7128533"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nchor="t">
            <a:spAutoFit/>
          </a:bodyPr>
          <a:lstStyle/>
          <a:p>
            <a:pPr algn="l"/>
            <a:r>
              <a:rPr lang="de-DE" sz="2400" b="0" i="0" dirty="0">
                <a:solidFill>
                  <a:srgbClr val="444444"/>
                </a:solidFill>
                <a:effectLst/>
                <a:latin typeface="Source Sans Pro" panose="020B0503030403020204" pitchFamily="34" charset="0"/>
              </a:rPr>
              <a:t>M: Stummschaltung aktivieren oder deaktivieren</a:t>
            </a:r>
          </a:p>
          <a:p>
            <a:pPr algn="l"/>
            <a:r>
              <a:rPr lang="de-DE" sz="2400" b="0" i="0" dirty="0">
                <a:solidFill>
                  <a:srgbClr val="444444"/>
                </a:solidFill>
                <a:effectLst/>
                <a:latin typeface="Source Sans Pro" panose="020B0503030403020204" pitchFamily="34" charset="0"/>
              </a:rPr>
              <a:t>V: Kamera stoppen oder starten</a:t>
            </a:r>
          </a:p>
          <a:p>
            <a:pPr algn="l"/>
            <a:r>
              <a:rPr lang="de-DE" sz="2400" b="0" i="0" dirty="0">
                <a:solidFill>
                  <a:srgbClr val="444444"/>
                </a:solidFill>
                <a:effectLst/>
                <a:latin typeface="Source Sans Pro" panose="020B0503030403020204" pitchFamily="34" charset="0"/>
              </a:rPr>
              <a:t>C: Chat öffnen oder schließen</a:t>
            </a:r>
          </a:p>
          <a:p>
            <a:pPr algn="l"/>
            <a:r>
              <a:rPr lang="de-DE" sz="2400" b="0" i="0" dirty="0">
                <a:solidFill>
                  <a:srgbClr val="444444"/>
                </a:solidFill>
                <a:effectLst/>
                <a:latin typeface="Source Sans Pro" panose="020B0503030403020204" pitchFamily="34" charset="0"/>
              </a:rPr>
              <a:t>R: Hand erheben</a:t>
            </a:r>
          </a:p>
          <a:p>
            <a:pPr algn="l"/>
            <a:r>
              <a:rPr lang="de-DE" sz="2400" b="0" i="0" dirty="0">
                <a:solidFill>
                  <a:srgbClr val="444444"/>
                </a:solidFill>
                <a:effectLst/>
                <a:latin typeface="Source Sans Pro" panose="020B0503030403020204" pitchFamily="34" charset="0"/>
              </a:rPr>
              <a:t>D: zwischen Kamera und Bildschirmfreigabe wechseln</a:t>
            </a:r>
          </a:p>
          <a:p>
            <a:pPr algn="l"/>
            <a:r>
              <a:rPr lang="de-DE" sz="2400" b="0" i="0" dirty="0">
                <a:solidFill>
                  <a:srgbClr val="444444"/>
                </a:solidFill>
                <a:effectLst/>
                <a:latin typeface="Source Sans Pro" panose="020B0503030403020204" pitchFamily="34" charset="0"/>
              </a:rPr>
              <a:t>S: Vollbildmodus aktivieren oder deaktivieren</a:t>
            </a:r>
          </a:p>
          <a:p>
            <a:pPr algn="l"/>
            <a:r>
              <a:rPr lang="de-DE" sz="2400" b="0" i="0">
                <a:solidFill>
                  <a:srgbClr val="444444"/>
                </a:solidFill>
                <a:effectLst/>
                <a:latin typeface="Source Sans Pro"/>
              </a:rPr>
              <a:t>F: </a:t>
            </a:r>
            <a:r>
              <a:rPr lang="de-DE" sz="2400">
                <a:solidFill>
                  <a:srgbClr val="444444"/>
                </a:solidFill>
                <a:latin typeface="Source Sans Pro"/>
              </a:rPr>
              <a:t>Video-Miniaturansichten</a:t>
            </a:r>
            <a:r>
              <a:rPr lang="de-DE" sz="2400" b="0" i="0">
                <a:solidFill>
                  <a:srgbClr val="444444"/>
                </a:solidFill>
                <a:effectLst/>
                <a:latin typeface="Source Sans Pro"/>
              </a:rPr>
              <a:t> ein- oder ausblenden</a:t>
            </a:r>
          </a:p>
          <a:p>
            <a:pPr algn="l"/>
            <a:r>
              <a:rPr lang="de-DE" sz="2400" b="0" i="0" dirty="0">
                <a:solidFill>
                  <a:srgbClr val="444444"/>
                </a:solidFill>
                <a:effectLst/>
                <a:latin typeface="Source Sans Pro" panose="020B0503030403020204" pitchFamily="34" charset="0"/>
              </a:rPr>
              <a:t>W: Kachelansicht ein- oder ausschalten</a:t>
            </a:r>
          </a:p>
          <a:p>
            <a:pPr algn="l"/>
            <a:r>
              <a:rPr lang="de-DE" sz="2400" b="0" i="0">
                <a:solidFill>
                  <a:srgbClr val="444444"/>
                </a:solidFill>
                <a:effectLst/>
                <a:latin typeface="Source Sans Pro"/>
              </a:rPr>
              <a:t>Space: Push-</a:t>
            </a:r>
            <a:r>
              <a:rPr lang="de-DE" sz="2400" b="0" i="0" err="1">
                <a:solidFill>
                  <a:srgbClr val="444444"/>
                </a:solidFill>
                <a:effectLst/>
                <a:latin typeface="Source Sans Pro"/>
              </a:rPr>
              <a:t>to</a:t>
            </a:r>
            <a:r>
              <a:rPr lang="de-DE" sz="2400" b="0" i="0">
                <a:solidFill>
                  <a:srgbClr val="444444"/>
                </a:solidFill>
                <a:effectLst/>
                <a:latin typeface="Source Sans Pro"/>
              </a:rPr>
              <a:t>-Talk (Sprechtaste)</a:t>
            </a:r>
          </a:p>
          <a:p>
            <a:pPr algn="l"/>
            <a:r>
              <a:rPr lang="de-DE" sz="2400" b="0" i="0" dirty="0">
                <a:solidFill>
                  <a:srgbClr val="444444"/>
                </a:solidFill>
                <a:effectLst/>
                <a:latin typeface="Source Sans Pro" panose="020B0503030403020204" pitchFamily="34" charset="0"/>
              </a:rPr>
              <a:t>0: Lokales Video- fokussieren</a:t>
            </a:r>
          </a:p>
          <a:p>
            <a:pPr algn="l"/>
            <a:r>
              <a:rPr lang="de-DE" sz="2400" b="0" i="0" dirty="0">
                <a:solidFill>
                  <a:srgbClr val="444444"/>
                </a:solidFill>
                <a:effectLst/>
                <a:latin typeface="Source Sans Pro" panose="020B0503030403020204" pitchFamily="34" charset="0"/>
              </a:rPr>
              <a:t>1-9: Auf Video eines anderen Teilnehmers (Tastatur-Ziffern) fokussieren und auch wieder abstellen</a:t>
            </a:r>
          </a:p>
        </p:txBody>
      </p:sp>
      <p:sp>
        <p:nvSpPr>
          <p:cNvPr id="2" name="Titel 1">
            <a:extLst>
              <a:ext uri="{FF2B5EF4-FFF2-40B4-BE49-F238E27FC236}">
                <a16:creationId xmlns:a16="http://schemas.microsoft.com/office/drawing/2014/main" id="{C06D0060-94D6-48F3-B8E4-846FBEF5F23A}"/>
              </a:ext>
            </a:extLst>
          </p:cNvPr>
          <p:cNvSpPr>
            <a:spLocks noGrp="1"/>
          </p:cNvSpPr>
          <p:nvPr>
            <p:ph type="title"/>
          </p:nvPr>
        </p:nvSpPr>
        <p:spPr>
          <a:xfrm>
            <a:off x="179512" y="395288"/>
            <a:ext cx="6318126" cy="576262"/>
          </a:xfrm>
        </p:spPr>
        <p:txBody>
          <a:bodyPr/>
          <a:lstStyle/>
          <a:p>
            <a:r>
              <a:rPr lang="de-DE" dirty="0">
                <a:latin typeface="NeulandFont_2017" panose="02000100010000000000" pitchFamily="2" charset="0"/>
              </a:rPr>
              <a:t>… Tastenkürzel für häufigeren Einsatz von </a:t>
            </a:r>
            <a:r>
              <a:rPr lang="de-DE" dirty="0" err="1">
                <a:latin typeface="NeulandFont_2017" panose="02000100010000000000" pitchFamily="2" charset="0"/>
              </a:rPr>
              <a:t>Jitsi</a:t>
            </a:r>
            <a:endParaRPr lang="de-DE" dirty="0">
              <a:latin typeface="NeulandFont_2017" panose="02000100010000000000" pitchFamily="2" charset="0"/>
            </a:endParaRPr>
          </a:p>
        </p:txBody>
      </p:sp>
      <p:sp>
        <p:nvSpPr>
          <p:cNvPr id="4" name="Fußzeilenplatzhalter 1">
            <a:extLst>
              <a:ext uri="{FF2B5EF4-FFF2-40B4-BE49-F238E27FC236}">
                <a16:creationId xmlns:a16="http://schemas.microsoft.com/office/drawing/2014/main" id="{1DD48453-E3FA-46DF-AC03-C99A0D863788}"/>
              </a:ext>
            </a:extLst>
          </p:cNvPr>
          <p:cNvSpPr txBox="1">
            <a:spLocks/>
          </p:cNvSpPr>
          <p:nvPr/>
        </p:nvSpPr>
        <p:spPr>
          <a:xfrm>
            <a:off x="6948264" y="6322219"/>
            <a:ext cx="1843088" cy="261938"/>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a:lstStyle>
          <a:p>
            <a:pPr algn="r">
              <a:defRPr/>
            </a:pPr>
            <a:fld id="{73D547D7-BF40-4467-9420-BADAE1945BFD}" type="slidenum">
              <a:rPr lang="de-DE" sz="1400" smtClean="0">
                <a:latin typeface="Calibri" panose="020F0502020204030204" pitchFamily="34" charset="0"/>
                <a:cs typeface="Calibri" panose="020F0502020204030204" pitchFamily="34" charset="0"/>
              </a:rPr>
              <a:pPr algn="r">
                <a:defRPr/>
              </a:pPr>
              <a:t>18</a:t>
            </a:fld>
            <a:endParaRPr lang="de-DE" sz="1400" dirty="0">
              <a:latin typeface="Calibri" panose="020F0502020204030204" pitchFamily="34" charset="0"/>
              <a:cs typeface="Calibri" panose="020F0502020204030204" pitchFamily="34" charset="0"/>
            </a:endParaRPr>
          </a:p>
        </p:txBody>
      </p:sp>
      <p:sp>
        <p:nvSpPr>
          <p:cNvPr id="7" name="Ellipse 6">
            <a:extLst>
              <a:ext uri="{FF2B5EF4-FFF2-40B4-BE49-F238E27FC236}">
                <a16:creationId xmlns:a16="http://schemas.microsoft.com/office/drawing/2014/main" id="{DDC6CE8E-A63F-4DDC-8E8F-52314D95469D}"/>
              </a:ext>
            </a:extLst>
          </p:cNvPr>
          <p:cNvSpPr/>
          <p:nvPr/>
        </p:nvSpPr>
        <p:spPr>
          <a:xfrm>
            <a:off x="431800" y="4905164"/>
            <a:ext cx="576064" cy="432048"/>
          </a:xfrm>
          <a:prstGeom prst="ellipse">
            <a:avLst/>
          </a:prstGeom>
          <a:no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027022FA-2340-4C71-83EB-C905D88DE814}"/>
              </a:ext>
            </a:extLst>
          </p:cNvPr>
          <p:cNvSpPr/>
          <p:nvPr/>
        </p:nvSpPr>
        <p:spPr>
          <a:xfrm>
            <a:off x="323528" y="1181882"/>
            <a:ext cx="576064" cy="576262"/>
          </a:xfrm>
          <a:prstGeom prst="ellipse">
            <a:avLst/>
          </a:prstGeom>
          <a:no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739044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7B4EF259-1CE5-43C7-8178-47269D89BD8B}"/>
              </a:ext>
            </a:extLst>
          </p:cNvPr>
          <p:cNvPicPr>
            <a:picLocks noChangeAspect="1"/>
          </p:cNvPicPr>
          <p:nvPr/>
        </p:nvPicPr>
        <p:blipFill>
          <a:blip r:embed="rId3"/>
          <a:stretch>
            <a:fillRect/>
          </a:stretch>
        </p:blipFill>
        <p:spPr>
          <a:xfrm>
            <a:off x="385429" y="3447919"/>
            <a:ext cx="4340694" cy="2250164"/>
          </a:xfrm>
          <a:prstGeom prst="rect">
            <a:avLst/>
          </a:prstGeom>
        </p:spPr>
      </p:pic>
      <p:sp>
        <p:nvSpPr>
          <p:cNvPr id="6" name="Titel 3">
            <a:extLst>
              <a:ext uri="{FF2B5EF4-FFF2-40B4-BE49-F238E27FC236}">
                <a16:creationId xmlns:a16="http://schemas.microsoft.com/office/drawing/2014/main" id="{7DB9DEFC-C8D7-4E6C-BB44-B67628B916A0}"/>
              </a:ext>
            </a:extLst>
          </p:cNvPr>
          <p:cNvSpPr>
            <a:spLocks noGrp="1"/>
          </p:cNvSpPr>
          <p:nvPr>
            <p:ph type="title"/>
          </p:nvPr>
        </p:nvSpPr>
        <p:spPr>
          <a:xfrm>
            <a:off x="433387" y="395288"/>
            <a:ext cx="6586883" cy="576262"/>
          </a:xfrm>
        </p:spPr>
        <p:txBody>
          <a:bodyPr/>
          <a:lstStyle/>
          <a:p>
            <a:r>
              <a:rPr lang="de-DE" sz="4000" dirty="0">
                <a:solidFill>
                  <a:schemeClr val="accent6">
                    <a:lumMod val="75000"/>
                  </a:schemeClr>
                </a:solidFill>
                <a:latin typeface="NeulandFont_2017" panose="02000100010000000000" pitchFamily="2" charset="0"/>
              </a:rPr>
              <a:t>Ich zeig euch mal was …</a:t>
            </a:r>
          </a:p>
        </p:txBody>
      </p:sp>
      <p:sp>
        <p:nvSpPr>
          <p:cNvPr id="2" name="Textfeld 1">
            <a:extLst>
              <a:ext uri="{FF2B5EF4-FFF2-40B4-BE49-F238E27FC236}">
                <a16:creationId xmlns:a16="http://schemas.microsoft.com/office/drawing/2014/main" id="{CF6AE17B-8871-46C8-899E-786E0C24291D}"/>
              </a:ext>
            </a:extLst>
          </p:cNvPr>
          <p:cNvSpPr txBox="1"/>
          <p:nvPr/>
        </p:nvSpPr>
        <p:spPr>
          <a:xfrm>
            <a:off x="539552" y="1374775"/>
            <a:ext cx="7524836" cy="461665"/>
          </a:xfrm>
          <a:prstGeom prst="rect">
            <a:avLst/>
          </a:prstGeom>
          <a:noFill/>
        </p:spPr>
        <p:txBody>
          <a:bodyPr wrap="square" rtlCol="0">
            <a:spAutoFit/>
          </a:bodyPr>
          <a:lstStyle/>
          <a:p>
            <a:r>
              <a:rPr lang="de-DE" sz="2400" dirty="0">
                <a:latin typeface="NeulandFont_2017" panose="02000100010000000000" pitchFamily="2" charset="0"/>
              </a:rPr>
              <a:t>Wie teile ich meinen Bildschirm?</a:t>
            </a:r>
          </a:p>
        </p:txBody>
      </p:sp>
      <p:sp>
        <p:nvSpPr>
          <p:cNvPr id="5" name="Fußzeilenplatzhalter 4">
            <a:extLst>
              <a:ext uri="{FF2B5EF4-FFF2-40B4-BE49-F238E27FC236}">
                <a16:creationId xmlns:a16="http://schemas.microsoft.com/office/drawing/2014/main" id="{3F8C318B-EEB3-43E4-B778-FB3004112FFF}"/>
              </a:ext>
            </a:extLst>
          </p:cNvPr>
          <p:cNvSpPr>
            <a:spLocks noGrp="1"/>
          </p:cNvSpPr>
          <p:nvPr>
            <p:ph type="ftr" sz="quarter" idx="4294967295"/>
          </p:nvPr>
        </p:nvSpPr>
        <p:spPr>
          <a:xfrm>
            <a:off x="6759575" y="6480175"/>
            <a:ext cx="1843088" cy="261938"/>
          </a:xfrm>
        </p:spPr>
        <p:txBody>
          <a:bodyPr/>
          <a:lstStyle/>
          <a:p>
            <a:pPr>
              <a:defRPr/>
            </a:pPr>
            <a:fld id="{0C7142B4-F28D-4B18-A4CD-5EA732E76CEC}" type="slidenum">
              <a:rPr lang="de-DE" smtClean="0"/>
              <a:t>19</a:t>
            </a:fld>
            <a:endParaRPr lang="de-DE" dirty="0"/>
          </a:p>
        </p:txBody>
      </p:sp>
      <p:sp>
        <p:nvSpPr>
          <p:cNvPr id="10" name="Rechteck 9">
            <a:extLst>
              <a:ext uri="{FF2B5EF4-FFF2-40B4-BE49-F238E27FC236}">
                <a16:creationId xmlns:a16="http://schemas.microsoft.com/office/drawing/2014/main" id="{FF759A4C-B279-447D-AF17-2487EDEF5543}"/>
              </a:ext>
            </a:extLst>
          </p:cNvPr>
          <p:cNvSpPr/>
          <p:nvPr/>
        </p:nvSpPr>
        <p:spPr>
          <a:xfrm>
            <a:off x="4985314" y="1072549"/>
            <a:ext cx="3564397" cy="1754326"/>
          </a:xfrm>
          <a:prstGeom prst="rect">
            <a:avLst/>
          </a:prstGeom>
          <a:solidFill>
            <a:schemeClr val="bg1">
              <a:lumMod val="85000"/>
            </a:schemeClr>
          </a:solidFill>
        </p:spPr>
        <p:txBody>
          <a:bodyPr wrap="square">
            <a:spAutoFit/>
          </a:bodyPr>
          <a:lstStyle/>
          <a:p>
            <a:r>
              <a:rPr lang="de-DE" dirty="0">
                <a:latin typeface="Calibri" panose="020F0502020204030204" pitchFamily="34" charset="0"/>
                <a:cs typeface="Calibri" panose="020F0502020204030204" pitchFamily="34" charset="0"/>
              </a:rPr>
              <a:t>Teilen lassen sich:</a:t>
            </a:r>
          </a:p>
          <a:p>
            <a:pPr marL="285750" indent="-285750">
              <a:buFontTx/>
              <a:buChar char="-"/>
            </a:pPr>
            <a:r>
              <a:rPr lang="de-DE" dirty="0">
                <a:latin typeface="Calibri" panose="020F0502020204030204" pitchFamily="34" charset="0"/>
                <a:cs typeface="Calibri" panose="020F0502020204030204" pitchFamily="34" charset="0"/>
              </a:rPr>
              <a:t>Bildschirme (auch ein 2. Bildschirm)</a:t>
            </a:r>
          </a:p>
          <a:p>
            <a:pPr marL="285750" indent="-285750">
              <a:buFontTx/>
              <a:buChar char="-"/>
            </a:pPr>
            <a:r>
              <a:rPr lang="de-DE" dirty="0">
                <a:latin typeface="Calibri" panose="020F0502020204030204" pitchFamily="34" charset="0"/>
                <a:cs typeface="Calibri" panose="020F0502020204030204" pitchFamily="34" charset="0"/>
              </a:rPr>
              <a:t>Fenster, auch Browserfenster</a:t>
            </a:r>
          </a:p>
          <a:p>
            <a:pPr marL="285750" indent="-285750">
              <a:buFontTx/>
              <a:buChar char="-"/>
            </a:pPr>
            <a:r>
              <a:rPr lang="de-DE" dirty="0">
                <a:latin typeface="Calibri" panose="020F0502020204030204" pitchFamily="34" charset="0"/>
                <a:cs typeface="Calibri" panose="020F0502020204030204" pitchFamily="34" charset="0"/>
              </a:rPr>
              <a:t>Geöffnete Dateien</a:t>
            </a:r>
          </a:p>
          <a:p>
            <a:pPr marL="285750" indent="-285750">
              <a:buFontTx/>
              <a:buChar char="-"/>
            </a:pPr>
            <a:endParaRPr lang="de-DE" dirty="0">
              <a:latin typeface="Calibri" panose="020F0502020204030204" pitchFamily="34" charset="0"/>
              <a:cs typeface="Calibri" panose="020F0502020204030204" pitchFamily="34" charset="0"/>
            </a:endParaRPr>
          </a:p>
        </p:txBody>
      </p:sp>
      <p:sp>
        <p:nvSpPr>
          <p:cNvPr id="11" name="Rechteck 10">
            <a:extLst>
              <a:ext uri="{FF2B5EF4-FFF2-40B4-BE49-F238E27FC236}">
                <a16:creationId xmlns:a16="http://schemas.microsoft.com/office/drawing/2014/main" id="{673D4911-8215-4336-9256-6C3589759703}"/>
              </a:ext>
            </a:extLst>
          </p:cNvPr>
          <p:cNvSpPr/>
          <p:nvPr/>
        </p:nvSpPr>
        <p:spPr>
          <a:xfrm>
            <a:off x="1047070" y="5775623"/>
            <a:ext cx="3564397" cy="923330"/>
          </a:xfrm>
          <a:prstGeom prst="rect">
            <a:avLst/>
          </a:prstGeom>
          <a:solidFill>
            <a:schemeClr val="bg1">
              <a:lumMod val="85000"/>
            </a:schemeClr>
          </a:solidFill>
        </p:spPr>
        <p:txBody>
          <a:bodyPr wrap="square">
            <a:spAutoFit/>
          </a:bodyPr>
          <a:lstStyle/>
          <a:p>
            <a:r>
              <a:rPr lang="de-DE" dirty="0">
                <a:latin typeface="Calibri" panose="020F0502020204030204" pitchFamily="34" charset="0"/>
                <a:cs typeface="Calibri" panose="020F0502020204030204" pitchFamily="34" charset="0"/>
              </a:rPr>
              <a:t>Damit Videos mit Ton für alle abgespielt werden, immer Systemaudio einschließen!</a:t>
            </a:r>
          </a:p>
        </p:txBody>
      </p:sp>
      <p:pic>
        <p:nvPicPr>
          <p:cNvPr id="4" name="Grafik 3" descr="Warnung">
            <a:extLst>
              <a:ext uri="{FF2B5EF4-FFF2-40B4-BE49-F238E27FC236}">
                <a16:creationId xmlns:a16="http://schemas.microsoft.com/office/drawing/2014/main" id="{6D502D93-C950-4BC6-A3AE-8E670DDFCF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6368" y="5453186"/>
            <a:ext cx="914400" cy="914400"/>
          </a:xfrm>
          <a:prstGeom prst="rect">
            <a:avLst/>
          </a:prstGeom>
        </p:spPr>
      </p:pic>
      <p:cxnSp>
        <p:nvCxnSpPr>
          <p:cNvPr id="8" name="Gerade Verbindung mit Pfeil 7">
            <a:extLst>
              <a:ext uri="{FF2B5EF4-FFF2-40B4-BE49-F238E27FC236}">
                <a16:creationId xmlns:a16="http://schemas.microsoft.com/office/drawing/2014/main" id="{03BBB2E4-8B19-42AF-888F-B9B6FEBE66E7}"/>
              </a:ext>
            </a:extLst>
          </p:cNvPr>
          <p:cNvCxnSpPr>
            <a:cxnSpLocks/>
          </p:cNvCxnSpPr>
          <p:nvPr/>
        </p:nvCxnSpPr>
        <p:spPr>
          <a:xfrm>
            <a:off x="2555776" y="1736812"/>
            <a:ext cx="0" cy="504056"/>
          </a:xfrm>
          <a:prstGeom prst="straightConnector1">
            <a:avLst/>
          </a:prstGeom>
          <a:ln w="381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7B6DC6FB-64BF-4539-AC0B-A55A3D81591B}"/>
              </a:ext>
            </a:extLst>
          </p:cNvPr>
          <p:cNvPicPr>
            <a:picLocks noChangeAspect="1"/>
          </p:cNvPicPr>
          <p:nvPr/>
        </p:nvPicPr>
        <p:blipFill rotWithShape="1">
          <a:blip r:embed="rId6"/>
          <a:srcRect t="64700" r="79925"/>
          <a:stretch/>
        </p:blipFill>
        <p:spPr>
          <a:xfrm>
            <a:off x="1637928" y="2281819"/>
            <a:ext cx="1385887" cy="1370765"/>
          </a:xfrm>
          <a:prstGeom prst="rect">
            <a:avLst/>
          </a:prstGeom>
        </p:spPr>
      </p:pic>
      <p:sp>
        <p:nvSpPr>
          <p:cNvPr id="16" name="Rechteck 15">
            <a:extLst>
              <a:ext uri="{FF2B5EF4-FFF2-40B4-BE49-F238E27FC236}">
                <a16:creationId xmlns:a16="http://schemas.microsoft.com/office/drawing/2014/main" id="{73518364-F6ED-4D8F-BBFF-C2CD7E5D37E2}"/>
              </a:ext>
            </a:extLst>
          </p:cNvPr>
          <p:cNvSpPr/>
          <p:nvPr/>
        </p:nvSpPr>
        <p:spPr>
          <a:xfrm>
            <a:off x="4967844" y="2927874"/>
            <a:ext cx="3564397" cy="2585323"/>
          </a:xfrm>
          <a:prstGeom prst="rect">
            <a:avLst/>
          </a:prstGeom>
          <a:solidFill>
            <a:srgbClr val="E9C1DE"/>
          </a:solidFill>
        </p:spPr>
        <p:txBody>
          <a:bodyPr wrap="square">
            <a:spAutoFit/>
          </a:bodyPr>
          <a:lstStyle/>
          <a:p>
            <a:pPr algn="l"/>
            <a:r>
              <a:rPr lang="de-DE" b="0" i="0" dirty="0">
                <a:solidFill>
                  <a:srgbClr val="444444"/>
                </a:solidFill>
                <a:effectLst/>
                <a:latin typeface="Source Sans Pro" panose="020B0503030403020204" pitchFamily="34" charset="0"/>
              </a:rPr>
              <a:t>Medien zum teilen vorher öffnen</a:t>
            </a:r>
          </a:p>
          <a:p>
            <a:pPr algn="l"/>
            <a:endParaRPr lang="de-DE" b="0" i="0" dirty="0">
              <a:solidFill>
                <a:srgbClr val="444444"/>
              </a:solidFill>
              <a:effectLst/>
              <a:latin typeface="Source Sans Pro" panose="020B0503030403020204" pitchFamily="34" charset="0"/>
            </a:endParaRPr>
          </a:p>
          <a:p>
            <a:pPr algn="l"/>
            <a:r>
              <a:rPr lang="de-DE" b="0" i="0" dirty="0">
                <a:solidFill>
                  <a:srgbClr val="444444"/>
                </a:solidFill>
                <a:effectLst/>
                <a:latin typeface="Source Sans Pro" panose="020B0503030403020204" pitchFamily="34" charset="0"/>
              </a:rPr>
              <a:t>Tipps dazu: ab Minute 8:20 zeigt Martin </a:t>
            </a:r>
            <a:r>
              <a:rPr lang="de-DE" b="0" i="0" dirty="0" err="1">
                <a:solidFill>
                  <a:srgbClr val="444444"/>
                </a:solidFill>
                <a:effectLst/>
                <a:latin typeface="Source Sans Pro" panose="020B0503030403020204" pitchFamily="34" charset="0"/>
              </a:rPr>
              <a:t>Dörsch</a:t>
            </a:r>
            <a:r>
              <a:rPr lang="de-DE" dirty="0">
                <a:solidFill>
                  <a:srgbClr val="444444"/>
                </a:solidFill>
                <a:latin typeface="Source Sans Pro" panose="020B0503030403020204" pitchFamily="34" charset="0"/>
              </a:rPr>
              <a:t>, </a:t>
            </a:r>
            <a:r>
              <a:rPr lang="de-DE" b="0" i="0" dirty="0">
                <a:solidFill>
                  <a:srgbClr val="444444"/>
                </a:solidFill>
                <a:effectLst/>
                <a:latin typeface="Source Sans Pro" panose="020B0503030403020204" pitchFamily="34" charset="0"/>
              </a:rPr>
              <a:t>wie man den Bildschirm, ein Anwendungsfenster oder einen Browser-Tab in die </a:t>
            </a:r>
            <a:r>
              <a:rPr lang="de-DE" b="0" i="0" dirty="0" err="1">
                <a:solidFill>
                  <a:srgbClr val="444444"/>
                </a:solidFill>
                <a:effectLst/>
                <a:latin typeface="Source Sans Pro" panose="020B0503030403020204" pitchFamily="34" charset="0"/>
              </a:rPr>
              <a:t>Jitsi</a:t>
            </a:r>
            <a:r>
              <a:rPr lang="de-DE" b="0" i="0" dirty="0">
                <a:solidFill>
                  <a:srgbClr val="444444"/>
                </a:solidFill>
                <a:effectLst/>
                <a:latin typeface="Source Sans Pro" panose="020B0503030403020204" pitchFamily="34" charset="0"/>
              </a:rPr>
              <a:t>-Konferenz einbindet.</a:t>
            </a:r>
            <a:br>
              <a:rPr lang="de-DE" b="0" i="0" dirty="0">
                <a:solidFill>
                  <a:srgbClr val="444444"/>
                </a:solidFill>
                <a:effectLst/>
                <a:latin typeface="Source Sans Pro" panose="020B0503030403020204" pitchFamily="34" charset="0"/>
              </a:rPr>
            </a:br>
            <a:r>
              <a:rPr lang="de-DE" b="0" i="0" u="sng" dirty="0">
                <a:solidFill>
                  <a:srgbClr val="5A5A5A"/>
                </a:solidFill>
                <a:effectLst/>
                <a:latin typeface="Source Sans Pro" panose="020B0503030403020204" pitchFamily="34" charset="0"/>
                <a:hlinkClick r:id="rId7"/>
              </a:rPr>
              <a:t>https://www.martindoersch.at/2020/03/meet-jit-si/</a:t>
            </a:r>
            <a:endParaRPr lang="de-DE" b="0" i="0" dirty="0">
              <a:solidFill>
                <a:srgbClr val="444444"/>
              </a:solidFill>
              <a:effectLst/>
              <a:latin typeface="Source Sans Pro" panose="020B0503030403020204" pitchFamily="34" charset="0"/>
            </a:endParaRPr>
          </a:p>
        </p:txBody>
      </p:sp>
      <p:cxnSp>
        <p:nvCxnSpPr>
          <p:cNvPr id="21" name="Gerade Verbindung mit Pfeil 20">
            <a:extLst>
              <a:ext uri="{FF2B5EF4-FFF2-40B4-BE49-F238E27FC236}">
                <a16:creationId xmlns:a16="http://schemas.microsoft.com/office/drawing/2014/main" id="{9EC65DE9-E2CE-46C5-A1D2-F2CE9350E1B4}"/>
              </a:ext>
            </a:extLst>
          </p:cNvPr>
          <p:cNvCxnSpPr>
            <a:cxnSpLocks/>
          </p:cNvCxnSpPr>
          <p:nvPr/>
        </p:nvCxnSpPr>
        <p:spPr>
          <a:xfrm>
            <a:off x="1871700" y="3370379"/>
            <a:ext cx="216024" cy="850156"/>
          </a:xfrm>
          <a:prstGeom prst="straightConnector1">
            <a:avLst/>
          </a:prstGeom>
          <a:ln w="381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Grafik 23">
            <a:extLst>
              <a:ext uri="{FF2B5EF4-FFF2-40B4-BE49-F238E27FC236}">
                <a16:creationId xmlns:a16="http://schemas.microsoft.com/office/drawing/2014/main" id="{2F1E4AEF-97C1-4506-959A-85624DA8F4C1}"/>
              </a:ext>
            </a:extLst>
          </p:cNvPr>
          <p:cNvPicPr>
            <a:picLocks noChangeAspect="1"/>
          </p:cNvPicPr>
          <p:nvPr/>
        </p:nvPicPr>
        <p:blipFill rotWithShape="1">
          <a:blip r:embed="rId8"/>
          <a:srcRect l="29131" t="85677" r="28308"/>
          <a:stretch/>
        </p:blipFill>
        <p:spPr>
          <a:xfrm>
            <a:off x="4377840" y="5910386"/>
            <a:ext cx="3891708" cy="736687"/>
          </a:xfrm>
          <a:prstGeom prst="rect">
            <a:avLst/>
          </a:prstGeom>
        </p:spPr>
      </p:pic>
      <p:cxnSp>
        <p:nvCxnSpPr>
          <p:cNvPr id="27" name="Gerade Verbindung mit Pfeil 26">
            <a:extLst>
              <a:ext uri="{FF2B5EF4-FFF2-40B4-BE49-F238E27FC236}">
                <a16:creationId xmlns:a16="http://schemas.microsoft.com/office/drawing/2014/main" id="{8BA26275-A2CC-4376-9082-D0B51A3BB6CB}"/>
              </a:ext>
            </a:extLst>
          </p:cNvPr>
          <p:cNvCxnSpPr>
            <a:cxnSpLocks/>
          </p:cNvCxnSpPr>
          <p:nvPr/>
        </p:nvCxnSpPr>
        <p:spPr>
          <a:xfrm>
            <a:off x="4560211" y="5350545"/>
            <a:ext cx="2207302" cy="744727"/>
          </a:xfrm>
          <a:prstGeom prst="straightConnector1">
            <a:avLst/>
          </a:prstGeom>
          <a:ln w="381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6626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FB94D-F449-41DB-9E7E-9F2412B5E6B6}"/>
              </a:ext>
            </a:extLst>
          </p:cNvPr>
          <p:cNvSpPr>
            <a:spLocks noGrp="1"/>
          </p:cNvSpPr>
          <p:nvPr>
            <p:ph type="title"/>
          </p:nvPr>
        </p:nvSpPr>
        <p:spPr/>
        <p:txBody>
          <a:bodyPr/>
          <a:lstStyle/>
          <a:p>
            <a:r>
              <a:rPr lang="de-DE" dirty="0">
                <a:solidFill>
                  <a:schemeClr val="accent6">
                    <a:lumMod val="75000"/>
                  </a:schemeClr>
                </a:solidFill>
                <a:latin typeface="NeulandFont_2017" panose="02000100010000000000" pitchFamily="2" charset="0"/>
              </a:rPr>
              <a:t>Wegweiser zu wichtigen </a:t>
            </a:r>
            <a:r>
              <a:rPr lang="de-DE" dirty="0" err="1">
                <a:solidFill>
                  <a:schemeClr val="accent6">
                    <a:lumMod val="75000"/>
                  </a:schemeClr>
                </a:solidFill>
                <a:latin typeface="NeulandFont_2017" panose="02000100010000000000" pitchFamily="2" charset="0"/>
              </a:rPr>
              <a:t>Jitsi</a:t>
            </a:r>
            <a:r>
              <a:rPr lang="de-DE" dirty="0">
                <a:solidFill>
                  <a:schemeClr val="accent6">
                    <a:lumMod val="75000"/>
                  </a:schemeClr>
                </a:solidFill>
                <a:latin typeface="NeulandFont_2017" panose="02000100010000000000" pitchFamily="2" charset="0"/>
              </a:rPr>
              <a:t>-Informationen</a:t>
            </a:r>
            <a:endParaRPr lang="de-DE" dirty="0"/>
          </a:p>
        </p:txBody>
      </p:sp>
      <mc:AlternateContent xmlns:mc="http://schemas.openxmlformats.org/markup-compatibility/2006">
        <mc:Choice xmlns:psuz="http://schemas.microsoft.com/office/powerpoint/2016/summaryzoom" Requires="psuz">
          <p:graphicFrame>
            <p:nvGraphicFramePr>
              <p:cNvPr id="7" name="Zusammenfassungszoom 6">
                <a:extLst>
                  <a:ext uri="{FF2B5EF4-FFF2-40B4-BE49-F238E27FC236}">
                    <a16:creationId xmlns:a16="http://schemas.microsoft.com/office/drawing/2014/main" id="{C2F2DC58-5D47-432E-99A2-C52ADC5FF172}"/>
                  </a:ext>
                </a:extLst>
              </p:cNvPr>
              <p:cNvGraphicFramePr>
                <a:graphicFrameLocks noChangeAspect="1"/>
              </p:cNvGraphicFramePr>
              <p:nvPr>
                <p:extLst>
                  <p:ext uri="{D42A27DB-BD31-4B8C-83A1-F6EECF244321}">
                    <p14:modId xmlns:p14="http://schemas.microsoft.com/office/powerpoint/2010/main" val="1004751791"/>
                  </p:ext>
                </p:extLst>
              </p:nvPr>
            </p:nvGraphicFramePr>
            <p:xfrm>
              <a:off x="436562" y="1374775"/>
              <a:ext cx="8167688" cy="4852988"/>
            </p:xfrm>
            <a:graphic>
              <a:graphicData uri="http://schemas.microsoft.com/office/powerpoint/2016/summaryzoom">
                <psuz:summaryZm>
                  <psuz:summaryZmObj sectionId="{2BB2B621-6477-4446-A5B8-0202FEF5D795}">
                    <psuz:zmPr id="{DD2C2FF1-C3BA-4576-8986-28CA803A5719}" transitionDur="1000">
                      <p166:blipFill xmlns:p166="http://schemas.microsoft.com/office/powerpoint/2016/6/main">
                        <a:blip r:embed="rId2"/>
                        <a:stretch>
                          <a:fillRect/>
                        </a:stretch>
                      </p166:blipFill>
                      <p166:spPr xmlns:p166="http://schemas.microsoft.com/office/powerpoint/2016/6/main">
                        <a:xfrm>
                          <a:off x="285870" y="527507"/>
                          <a:ext cx="2450306" cy="1837729"/>
                        </a:xfrm>
                        <a:prstGeom prst="rect">
                          <a:avLst/>
                        </a:prstGeom>
                        <a:ln w="3175">
                          <a:solidFill>
                            <a:prstClr val="ltGray"/>
                          </a:solidFill>
                        </a:ln>
                      </p166:spPr>
                    </psuz:zmPr>
                  </psuz:summaryZmObj>
                  <psuz:summaryZmObj sectionId="{FABB8053-4607-4298-AD48-D72B8F7990D8}">
                    <psuz:zmPr id="{D7EB5064-E928-4EEE-8373-449E8438D14B}" transitionDur="1000">
                      <p166:blipFill xmlns:p166="http://schemas.microsoft.com/office/powerpoint/2016/6/main">
                        <a:blip r:embed="rId3"/>
                        <a:stretch>
                          <a:fillRect/>
                        </a:stretch>
                      </p166:blipFill>
                      <p166:spPr xmlns:p166="http://schemas.microsoft.com/office/powerpoint/2016/6/main">
                        <a:xfrm>
                          <a:off x="2858691" y="527507"/>
                          <a:ext cx="2450306" cy="1837729"/>
                        </a:xfrm>
                        <a:prstGeom prst="rect">
                          <a:avLst/>
                        </a:prstGeom>
                        <a:ln w="3175">
                          <a:solidFill>
                            <a:prstClr val="ltGray"/>
                          </a:solidFill>
                        </a:ln>
                      </p166:spPr>
                    </psuz:zmPr>
                  </psuz:summaryZmObj>
                  <psuz:summaryZmObj sectionId="{A6E10AE0-3AEA-4244-9634-AA4DD5D36143}">
                    <psuz:zmPr id="{28EB89EB-04EC-4A16-878E-B4F41E33F3BF}" transitionDur="1000">
                      <p166:blipFill xmlns:p166="http://schemas.microsoft.com/office/powerpoint/2016/6/main">
                        <a:blip r:embed="rId4"/>
                        <a:stretch>
                          <a:fillRect/>
                        </a:stretch>
                      </p166:blipFill>
                      <p166:spPr xmlns:p166="http://schemas.microsoft.com/office/powerpoint/2016/6/main">
                        <a:xfrm>
                          <a:off x="5431512" y="527507"/>
                          <a:ext cx="2450306" cy="1837729"/>
                        </a:xfrm>
                        <a:prstGeom prst="rect">
                          <a:avLst/>
                        </a:prstGeom>
                        <a:ln w="3175">
                          <a:solidFill>
                            <a:prstClr val="ltGray"/>
                          </a:solidFill>
                        </a:ln>
                      </p166:spPr>
                    </psuz:zmPr>
                  </psuz:summaryZmObj>
                  <psuz:summaryZmObj sectionId="{83B7F845-6912-4CE7-831D-845FA58961DD}">
                    <psuz:zmPr id="{117C2930-D5C4-43DB-85BC-0FC00B150ADD}" transitionDur="1000">
                      <p166:blipFill xmlns:p166="http://schemas.microsoft.com/office/powerpoint/2016/6/main">
                        <a:blip r:embed="rId5"/>
                        <a:stretch>
                          <a:fillRect/>
                        </a:stretch>
                      </p166:blipFill>
                      <p166:spPr xmlns:p166="http://schemas.microsoft.com/office/powerpoint/2016/6/main">
                        <a:xfrm>
                          <a:off x="285870" y="2487751"/>
                          <a:ext cx="2450306" cy="1837729"/>
                        </a:xfrm>
                        <a:prstGeom prst="rect">
                          <a:avLst/>
                        </a:prstGeom>
                        <a:ln w="3175">
                          <a:solidFill>
                            <a:prstClr val="ltGray"/>
                          </a:solidFill>
                        </a:ln>
                      </p166:spPr>
                    </psuz:zmPr>
                  </psuz:summaryZmObj>
                  <psuz:summaryZmObj sectionId="{88F95670-1410-4929-9072-8BC9431F9266}">
                    <psuz:zmPr id="{5924557C-5BDE-4C0A-8947-4668F2D076EB}" transitionDur="1000">
                      <p166:blipFill xmlns:p166="http://schemas.microsoft.com/office/powerpoint/2016/6/main">
                        <a:blip r:embed="rId6"/>
                        <a:stretch>
                          <a:fillRect/>
                        </a:stretch>
                      </p166:blipFill>
                      <p166:spPr xmlns:p166="http://schemas.microsoft.com/office/powerpoint/2016/6/main">
                        <a:xfrm>
                          <a:off x="2858691" y="2487751"/>
                          <a:ext cx="2450306" cy="1837729"/>
                        </a:xfrm>
                        <a:prstGeom prst="rect">
                          <a:avLst/>
                        </a:prstGeom>
                        <a:ln w="3175">
                          <a:solidFill>
                            <a:prstClr val="ltGray"/>
                          </a:solidFill>
                        </a:ln>
                      </p166:spPr>
                    </psuz:zmPr>
                  </psuz:summaryZmObj>
                  <psuz:summaryZmObj sectionId="{70E4EE02-D00A-477E-8DAA-9836FD50E2FE}">
                    <psuz:zmPr id="{7B373C67-1C74-4AB3-AB59-7630150F623E}" transitionDur="1000">
                      <p166:blipFill xmlns:p166="http://schemas.microsoft.com/office/powerpoint/2016/6/main">
                        <a:blip r:embed="rId7"/>
                        <a:stretch>
                          <a:fillRect/>
                        </a:stretch>
                      </p166:blipFill>
                      <p166:spPr xmlns:p166="http://schemas.microsoft.com/office/powerpoint/2016/6/main">
                        <a:xfrm>
                          <a:off x="5431512" y="2487751"/>
                          <a:ext cx="2450306" cy="1837729"/>
                        </a:xfrm>
                        <a:prstGeom prst="rect">
                          <a:avLst/>
                        </a:prstGeom>
                        <a:ln w="3175">
                          <a:solidFill>
                            <a:prstClr val="ltGray"/>
                          </a:solidFill>
                        </a:ln>
                      </p166:spPr>
                    </psuz:zmPr>
                  </psuz:summaryZmObj>
                  <psuz:gridLayout/>
                </psuz:summaryZm>
              </a:graphicData>
            </a:graphic>
          </p:graphicFrame>
        </mc:Choice>
        <mc:Fallback>
          <p:grpSp>
            <p:nvGrpSpPr>
              <p:cNvPr id="7" name="Zusammenfassungszoom 6">
                <a:extLst>
                  <a:ext uri="{FF2B5EF4-FFF2-40B4-BE49-F238E27FC236}">
                    <a16:creationId xmlns:a16="http://schemas.microsoft.com/office/drawing/2014/main" id="{C2F2DC58-5D47-432E-99A2-C52ADC5FF172}"/>
                  </a:ext>
                </a:extLst>
              </p:cNvPr>
              <p:cNvGrpSpPr>
                <a:grpSpLocks noGrp="1" noUngrp="1" noRot="1" noChangeAspect="1" noMove="1" noResize="1"/>
              </p:cNvGrpSpPr>
              <p:nvPr/>
            </p:nvGrpSpPr>
            <p:grpSpPr>
              <a:xfrm>
                <a:off x="436562" y="1374775"/>
                <a:ext cx="8167688" cy="4852988"/>
                <a:chOff x="436562" y="1374775"/>
                <a:chExt cx="8167688" cy="4852988"/>
              </a:xfrm>
            </p:grpSpPr>
            <p:pic>
              <p:nvPicPr>
                <p:cNvPr id="4" name="Grafik 4">
                  <a:hlinkClick r:id="rId8"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722432" y="1902282"/>
                  <a:ext cx="2450306" cy="1837729"/>
                </a:xfrm>
                <a:prstGeom prst="rect">
                  <a:avLst/>
                </a:prstGeom>
                <a:ln w="3175">
                  <a:solidFill>
                    <a:prstClr val="ltGray"/>
                  </a:solidFill>
                </a:ln>
              </p:spPr>
            </p:pic>
            <p:pic>
              <p:nvPicPr>
                <p:cNvPr id="5" name="Grafik 5">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295253" y="1902282"/>
                  <a:ext cx="2450306" cy="1837729"/>
                </a:xfrm>
                <a:prstGeom prst="rect">
                  <a:avLst/>
                </a:prstGeom>
                <a:ln w="3175">
                  <a:solidFill>
                    <a:prstClr val="ltGray"/>
                  </a:solidFill>
                </a:ln>
              </p:spPr>
            </p:pic>
            <p:pic>
              <p:nvPicPr>
                <p:cNvPr id="6" name="Grafik 6">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5868074" y="1902282"/>
                  <a:ext cx="2450306" cy="1837729"/>
                </a:xfrm>
                <a:prstGeom prst="rect">
                  <a:avLst/>
                </a:prstGeom>
                <a:ln w="3175">
                  <a:solidFill>
                    <a:prstClr val="ltGray"/>
                  </a:solidFill>
                </a:ln>
              </p:spPr>
            </p:pic>
            <p:pic>
              <p:nvPicPr>
                <p:cNvPr id="9" name="Grafik 9">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722432" y="3862526"/>
                  <a:ext cx="2450306" cy="1837729"/>
                </a:xfrm>
                <a:prstGeom prst="rect">
                  <a:avLst/>
                </a:prstGeom>
                <a:ln w="3175">
                  <a:solidFill>
                    <a:prstClr val="ltGray"/>
                  </a:solidFill>
                </a:ln>
              </p:spPr>
            </p:pic>
            <p:pic>
              <p:nvPicPr>
                <p:cNvPr id="10" name="Grafik 10">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3295253" y="3862526"/>
                  <a:ext cx="2450306" cy="1837729"/>
                </a:xfrm>
                <a:prstGeom prst="rect">
                  <a:avLst/>
                </a:prstGeom>
                <a:ln w="3175">
                  <a:solidFill>
                    <a:prstClr val="ltGray"/>
                  </a:solidFill>
                </a:ln>
              </p:spPr>
            </p:pic>
            <p:pic>
              <p:nvPicPr>
                <p:cNvPr id="11" name="Grafik 11">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5868074" y="3862526"/>
                  <a:ext cx="2450306" cy="1837729"/>
                </a:xfrm>
                <a:prstGeom prst="rect">
                  <a:avLst/>
                </a:prstGeom>
                <a:ln w="3175">
                  <a:solidFill>
                    <a:prstClr val="ltGray"/>
                  </a:solidFill>
                </a:ln>
              </p:spPr>
            </p:pic>
          </p:grpSp>
        </mc:Fallback>
      </mc:AlternateContent>
      <p:sp>
        <p:nvSpPr>
          <p:cNvPr id="8" name="Fußzeilenplatzhalter 1">
            <a:extLst>
              <a:ext uri="{FF2B5EF4-FFF2-40B4-BE49-F238E27FC236}">
                <a16:creationId xmlns:a16="http://schemas.microsoft.com/office/drawing/2014/main" id="{F74A275E-5114-42C2-9480-3C8190063B95}"/>
              </a:ext>
            </a:extLst>
          </p:cNvPr>
          <p:cNvSpPr txBox="1">
            <a:spLocks/>
          </p:cNvSpPr>
          <p:nvPr/>
        </p:nvSpPr>
        <p:spPr>
          <a:xfrm>
            <a:off x="6759575" y="6480175"/>
            <a:ext cx="1843088" cy="261938"/>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a:lstStyle>
          <a:p>
            <a:pPr algn="r">
              <a:defRPr/>
            </a:pPr>
            <a:fld id="{73D547D7-BF40-4467-9420-BADAE1945BFD}" type="slidenum">
              <a:rPr lang="de-DE" smtClean="0">
                <a:latin typeface="Calibri" panose="020F0502020204030204" pitchFamily="34" charset="0"/>
                <a:cs typeface="Calibri" panose="020F0502020204030204" pitchFamily="34" charset="0"/>
              </a:rPr>
              <a:pPr algn="r">
                <a:defRPr/>
              </a:pPr>
              <a:t>2</a:t>
            </a:fld>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871206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7DB9DEFC-C8D7-4E6C-BB44-B67628B916A0}"/>
              </a:ext>
            </a:extLst>
          </p:cNvPr>
          <p:cNvSpPr>
            <a:spLocks noGrp="1"/>
          </p:cNvSpPr>
          <p:nvPr>
            <p:ph type="title"/>
          </p:nvPr>
        </p:nvSpPr>
        <p:spPr>
          <a:xfrm>
            <a:off x="433388" y="395288"/>
            <a:ext cx="6064250" cy="576262"/>
          </a:xfrm>
        </p:spPr>
        <p:txBody>
          <a:bodyPr/>
          <a:lstStyle/>
          <a:p>
            <a:r>
              <a:rPr lang="de-DE" sz="4000" dirty="0">
                <a:solidFill>
                  <a:schemeClr val="accent6">
                    <a:lumMod val="75000"/>
                  </a:schemeClr>
                </a:solidFill>
                <a:latin typeface="NeulandFont_2017" panose="02000100010000000000" pitchFamily="2" charset="0"/>
              </a:rPr>
              <a:t>Externe Tools </a:t>
            </a:r>
          </a:p>
        </p:txBody>
      </p:sp>
      <p:sp>
        <p:nvSpPr>
          <p:cNvPr id="2" name="Textfeld 1">
            <a:extLst>
              <a:ext uri="{FF2B5EF4-FFF2-40B4-BE49-F238E27FC236}">
                <a16:creationId xmlns:a16="http://schemas.microsoft.com/office/drawing/2014/main" id="{CF6AE17B-8871-46C8-899E-786E0C24291D}"/>
              </a:ext>
            </a:extLst>
          </p:cNvPr>
          <p:cNvSpPr txBox="1"/>
          <p:nvPr/>
        </p:nvSpPr>
        <p:spPr>
          <a:xfrm>
            <a:off x="630195" y="4404989"/>
            <a:ext cx="7524836" cy="1815882"/>
          </a:xfrm>
          <a:prstGeom prst="rect">
            <a:avLst/>
          </a:prstGeom>
          <a:noFill/>
        </p:spPr>
        <p:txBody>
          <a:bodyPr wrap="square" rtlCol="0">
            <a:spAutoFit/>
          </a:bodyPr>
          <a:lstStyle/>
          <a:p>
            <a:r>
              <a:rPr lang="de-DE" sz="2400" dirty="0">
                <a:latin typeface="NeulandFont_2017" panose="02000100010000000000" pitchFamily="2" charset="0"/>
              </a:rPr>
              <a:t>Einfache </a:t>
            </a:r>
            <a:r>
              <a:rPr lang="de-DE" sz="2400" dirty="0" err="1">
                <a:latin typeface="NeulandFont_2017" panose="02000100010000000000" pitchFamily="2" charset="0"/>
              </a:rPr>
              <a:t>Whiteboardideen</a:t>
            </a:r>
            <a:endParaRPr lang="de-DE" sz="2400" err="1">
              <a:latin typeface="NeulandFont_2017" panose="02000100010000000000" pitchFamily="2" charset="0"/>
            </a:endParaRPr>
          </a:p>
          <a:p>
            <a:pPr marL="342900" indent="-342900">
              <a:buFont typeface="Arial" panose="020B0604020202020204" pitchFamily="34" charset="0"/>
              <a:buChar char="•"/>
            </a:pPr>
            <a:r>
              <a:rPr lang="de-DE" sz="1600" dirty="0">
                <a:latin typeface="NeulandFont_2017" panose="02000100010000000000" pitchFamily="2" charset="0"/>
                <a:hlinkClick r:id="rId3"/>
              </a:rPr>
              <a:t>https://miro.com/lite/</a:t>
            </a:r>
            <a:endParaRPr lang="de-DE" sz="1600" dirty="0">
              <a:latin typeface="NeulandFont_2017" panose="02000100010000000000" pitchFamily="2" charset="0"/>
            </a:endParaRPr>
          </a:p>
          <a:p>
            <a:pPr marL="342900" indent="-342900">
              <a:buFont typeface="Arial" panose="020B0604020202020204" pitchFamily="34" charset="0"/>
              <a:buChar char="•"/>
            </a:pPr>
            <a:r>
              <a:rPr lang="de-DE" sz="1600" dirty="0">
                <a:latin typeface="NeulandFont_2017" panose="02000100010000000000" pitchFamily="2" charset="0"/>
                <a:hlinkClick r:id="rId4"/>
              </a:rPr>
              <a:t>https://r8.whiteboardfox.com/</a:t>
            </a:r>
            <a:endParaRPr lang="de-DE" sz="1600" dirty="0">
              <a:latin typeface="NeulandFont_2017" panose="02000100010000000000" pitchFamily="2" charset="0"/>
            </a:endParaRPr>
          </a:p>
          <a:p>
            <a:pPr marL="342900" indent="-342900">
              <a:buFont typeface="Arial" panose="020B0604020202020204" pitchFamily="34" charset="0"/>
              <a:buChar char="•"/>
            </a:pPr>
            <a:endParaRPr lang="de-DE" sz="1600" dirty="0">
              <a:latin typeface="NeulandFont_2017" panose="02000100010000000000" pitchFamily="2" charset="0"/>
            </a:endParaRPr>
          </a:p>
          <a:p>
            <a:r>
              <a:rPr lang="de-DE" sz="1600" dirty="0">
                <a:latin typeface="NeulandFont_2017" panose="02000100010000000000" pitchFamily="2" charset="0"/>
              </a:rPr>
              <a:t>Beide auch geeignet für den Stift.</a:t>
            </a:r>
          </a:p>
          <a:p>
            <a:pPr marL="342900" indent="-342900">
              <a:buFont typeface="Arial" panose="020B0604020202020204" pitchFamily="34" charset="0"/>
              <a:buChar char="•"/>
            </a:pPr>
            <a:endParaRPr lang="de-DE" sz="2400" dirty="0">
              <a:latin typeface="NeulandFont_2017" panose="02000100010000000000" pitchFamily="2" charset="0"/>
            </a:endParaRPr>
          </a:p>
        </p:txBody>
      </p:sp>
      <p:sp>
        <p:nvSpPr>
          <p:cNvPr id="3" name="Fußzeilenplatzhalter 2">
            <a:extLst>
              <a:ext uri="{FF2B5EF4-FFF2-40B4-BE49-F238E27FC236}">
                <a16:creationId xmlns:a16="http://schemas.microsoft.com/office/drawing/2014/main" id="{5FC4DAF0-4CB0-4908-94B7-6682C47A84D2}"/>
              </a:ext>
            </a:extLst>
          </p:cNvPr>
          <p:cNvSpPr>
            <a:spLocks noGrp="1"/>
          </p:cNvSpPr>
          <p:nvPr>
            <p:ph type="ftr" sz="quarter" idx="4294967295"/>
          </p:nvPr>
        </p:nvSpPr>
        <p:spPr>
          <a:xfrm>
            <a:off x="6759575" y="6480175"/>
            <a:ext cx="1843088" cy="261938"/>
          </a:xfrm>
        </p:spPr>
        <p:txBody>
          <a:bodyPr/>
          <a:lstStyle/>
          <a:p>
            <a:pPr>
              <a:defRPr/>
            </a:pPr>
            <a:fld id="{31E635E8-3E23-4F5B-895D-9DA94A43CFE7}" type="slidenum">
              <a:rPr lang="de-DE" smtClean="0"/>
              <a:t>20</a:t>
            </a:fld>
            <a:endParaRPr lang="de-DE" dirty="0"/>
          </a:p>
        </p:txBody>
      </p:sp>
      <p:sp>
        <p:nvSpPr>
          <p:cNvPr id="7" name="Rechteck 6">
            <a:extLst>
              <a:ext uri="{FF2B5EF4-FFF2-40B4-BE49-F238E27FC236}">
                <a16:creationId xmlns:a16="http://schemas.microsoft.com/office/drawing/2014/main" id="{169BCF86-D7ED-4556-B6A1-F86D9BEF0FFE}"/>
              </a:ext>
            </a:extLst>
          </p:cNvPr>
          <p:cNvSpPr/>
          <p:nvPr/>
        </p:nvSpPr>
        <p:spPr>
          <a:xfrm>
            <a:off x="555666" y="1862626"/>
            <a:ext cx="6464605" cy="2542363"/>
          </a:xfrm>
          <a:prstGeom prst="rect">
            <a:avLst/>
          </a:prstGeom>
        </p:spPr>
        <p:txBody>
          <a:bodyPr wrap="square">
            <a:spAutoFit/>
          </a:bodyPr>
          <a:lstStyle/>
          <a:p>
            <a:pPr marL="342900" indent="-342900">
              <a:lnSpc>
                <a:spcPct val="150000"/>
              </a:lnSpc>
              <a:buAutoNum type="arabicPeriod"/>
            </a:pPr>
            <a:r>
              <a:rPr lang="de-DE" dirty="0">
                <a:latin typeface="Calibri" panose="020F0502020204030204" pitchFamily="34" charset="0"/>
                <a:cs typeface="Calibri" panose="020F0502020204030204" pitchFamily="34" charset="0"/>
              </a:rPr>
              <a:t>Über Link in den Chat (auch Nachfolgende sehen den Chat-Inhalt)</a:t>
            </a:r>
          </a:p>
          <a:p>
            <a:pPr marL="342900" indent="-342900">
              <a:lnSpc>
                <a:spcPct val="150000"/>
              </a:lnSpc>
              <a:buAutoNum type="arabicPeriod"/>
            </a:pPr>
            <a:r>
              <a:rPr lang="de-DE" dirty="0">
                <a:latin typeface="Calibri" panose="020F0502020204030204" pitchFamily="34" charset="0"/>
                <a:cs typeface="Calibri" panose="020F0502020204030204" pitchFamily="34" charset="0"/>
              </a:rPr>
              <a:t>Praktikable Ideen: </a:t>
            </a:r>
            <a:r>
              <a:rPr lang="de-DE" dirty="0" err="1">
                <a:latin typeface="Calibri" panose="020F0502020204030204" pitchFamily="34" charset="0"/>
                <a:cs typeface="Calibri" panose="020F0502020204030204" pitchFamily="34" charset="0"/>
              </a:rPr>
              <a:t>Padlet</a:t>
            </a:r>
            <a:r>
              <a:rPr lang="de-DE" dirty="0">
                <a:latin typeface="Calibri" panose="020F0502020204030204" pitchFamily="34" charset="0"/>
                <a:cs typeface="Calibri" panose="020F0502020204030204" pitchFamily="34" charset="0"/>
              </a:rPr>
              <a:t>, Boards, einfache </a:t>
            </a:r>
            <a:r>
              <a:rPr lang="de-DE" dirty="0" err="1">
                <a:latin typeface="Calibri" panose="020F0502020204030204" pitchFamily="34" charset="0"/>
                <a:cs typeface="Calibri" panose="020F0502020204030204" pitchFamily="34" charset="0"/>
              </a:rPr>
              <a:t>Witeboards</a:t>
            </a:r>
            <a:r>
              <a:rPr lang="de-DE" dirty="0">
                <a:latin typeface="Calibri" panose="020F0502020204030204" pitchFamily="34" charset="0"/>
                <a:cs typeface="Calibri" panose="020F0502020204030204" pitchFamily="34" charset="0"/>
              </a:rPr>
              <a:t>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(Hilfreich 2. Gerät oder 2. Bildschirm)</a:t>
            </a:r>
          </a:p>
          <a:p>
            <a:pPr marL="342900" indent="-342900">
              <a:lnSpc>
                <a:spcPct val="150000"/>
              </a:lnSpc>
              <a:buAutoNum type="arabicPeriod"/>
            </a:pPr>
            <a:r>
              <a:rPr lang="de-DE" dirty="0">
                <a:latin typeface="Calibri" panose="020F0502020204030204" pitchFamily="34" charset="0"/>
                <a:cs typeface="Calibri" panose="020F0502020204030204" pitchFamily="34" charset="0"/>
              </a:rPr>
              <a:t>Über Bildschirm teilen, kann evtl. zusätzlich Orientierung gegeben werden.</a:t>
            </a:r>
          </a:p>
        </p:txBody>
      </p:sp>
      <p:sp>
        <p:nvSpPr>
          <p:cNvPr id="11" name="Textfeld 10">
            <a:extLst>
              <a:ext uri="{FF2B5EF4-FFF2-40B4-BE49-F238E27FC236}">
                <a16:creationId xmlns:a16="http://schemas.microsoft.com/office/drawing/2014/main" id="{EB957D42-1B8B-4B84-BC9D-3918F71A13C1}"/>
              </a:ext>
            </a:extLst>
          </p:cNvPr>
          <p:cNvSpPr txBox="1"/>
          <p:nvPr/>
        </p:nvSpPr>
        <p:spPr>
          <a:xfrm>
            <a:off x="691952" y="1527175"/>
            <a:ext cx="7524836" cy="461665"/>
          </a:xfrm>
          <a:prstGeom prst="rect">
            <a:avLst/>
          </a:prstGeom>
          <a:noFill/>
        </p:spPr>
        <p:txBody>
          <a:bodyPr wrap="square" rtlCol="0">
            <a:spAutoFit/>
          </a:bodyPr>
          <a:lstStyle/>
          <a:p>
            <a:r>
              <a:rPr lang="de-DE" sz="2400" dirty="0" err="1">
                <a:latin typeface="NeulandFont_2017" panose="02000100010000000000" pitchFamily="2" charset="0"/>
              </a:rPr>
              <a:t>Jitsis</a:t>
            </a:r>
            <a:r>
              <a:rPr lang="de-DE" sz="2400" dirty="0">
                <a:latin typeface="NeulandFont_2017" panose="02000100010000000000" pitchFamily="2" charset="0"/>
              </a:rPr>
              <a:t> </a:t>
            </a:r>
            <a:r>
              <a:rPr lang="de-DE" sz="2400" dirty="0" err="1">
                <a:latin typeface="NeulandFont_2017" panose="02000100010000000000" pitchFamily="2" charset="0"/>
              </a:rPr>
              <a:t>Boardmittel</a:t>
            </a:r>
            <a:r>
              <a:rPr lang="de-DE" sz="2400" dirty="0">
                <a:latin typeface="NeulandFont_2017" panose="02000100010000000000" pitchFamily="2" charset="0"/>
              </a:rPr>
              <a:t> erweitern</a:t>
            </a:r>
          </a:p>
        </p:txBody>
      </p:sp>
    </p:spTree>
    <p:extLst>
      <p:ext uri="{BB962C8B-B14F-4D97-AF65-F5344CB8AC3E}">
        <p14:creationId xmlns:p14="http://schemas.microsoft.com/office/powerpoint/2010/main" val="16434998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7DB9DEFC-C8D7-4E6C-BB44-B67628B916A0}"/>
              </a:ext>
            </a:extLst>
          </p:cNvPr>
          <p:cNvSpPr>
            <a:spLocks noGrp="1"/>
          </p:cNvSpPr>
          <p:nvPr>
            <p:ph type="title"/>
          </p:nvPr>
        </p:nvSpPr>
        <p:spPr>
          <a:xfrm>
            <a:off x="433388" y="395288"/>
            <a:ext cx="6478872" cy="576262"/>
          </a:xfrm>
        </p:spPr>
        <p:txBody>
          <a:bodyPr/>
          <a:lstStyle/>
          <a:p>
            <a:r>
              <a:rPr lang="de-DE" sz="3600" dirty="0">
                <a:solidFill>
                  <a:schemeClr val="accent6">
                    <a:lumMod val="75000"/>
                  </a:schemeClr>
                </a:solidFill>
                <a:latin typeface="NeulandFont_2017" panose="02000100010000000000" pitchFamily="2" charset="0"/>
              </a:rPr>
              <a:t>Mitwirken am Whiteboard</a:t>
            </a:r>
          </a:p>
        </p:txBody>
      </p:sp>
      <p:sp>
        <p:nvSpPr>
          <p:cNvPr id="2" name="Textfeld 1">
            <a:extLst>
              <a:ext uri="{FF2B5EF4-FFF2-40B4-BE49-F238E27FC236}">
                <a16:creationId xmlns:a16="http://schemas.microsoft.com/office/drawing/2014/main" id="{CF6AE17B-8871-46C8-899E-786E0C24291D}"/>
              </a:ext>
            </a:extLst>
          </p:cNvPr>
          <p:cNvSpPr txBox="1"/>
          <p:nvPr/>
        </p:nvSpPr>
        <p:spPr>
          <a:xfrm>
            <a:off x="287524" y="914698"/>
            <a:ext cx="7524836" cy="461665"/>
          </a:xfrm>
          <a:prstGeom prst="rect">
            <a:avLst/>
          </a:prstGeom>
          <a:noFill/>
        </p:spPr>
        <p:txBody>
          <a:bodyPr wrap="square" rtlCol="0">
            <a:spAutoFit/>
          </a:bodyPr>
          <a:lstStyle/>
          <a:p>
            <a:r>
              <a:rPr lang="de-DE" sz="2400" dirty="0">
                <a:latin typeface="NeulandFont_2017" panose="02000100010000000000" pitchFamily="2" charset="0"/>
              </a:rPr>
              <a:t>Exemplarisch: „Externe Whiteboards“ in </a:t>
            </a:r>
            <a:r>
              <a:rPr lang="de-DE" sz="2400" dirty="0" err="1">
                <a:latin typeface="NeulandFont_2017" panose="02000100010000000000" pitchFamily="2" charset="0"/>
              </a:rPr>
              <a:t>Jitsis-Stzungen</a:t>
            </a:r>
            <a:r>
              <a:rPr lang="de-DE" sz="2400" dirty="0">
                <a:latin typeface="NeulandFont_2017" panose="02000100010000000000" pitchFamily="2" charset="0"/>
              </a:rPr>
              <a:t> </a:t>
            </a:r>
          </a:p>
        </p:txBody>
      </p:sp>
      <p:sp>
        <p:nvSpPr>
          <p:cNvPr id="3" name="Fußzeilenplatzhalter 2">
            <a:extLst>
              <a:ext uri="{FF2B5EF4-FFF2-40B4-BE49-F238E27FC236}">
                <a16:creationId xmlns:a16="http://schemas.microsoft.com/office/drawing/2014/main" id="{5FC4DAF0-4CB0-4908-94B7-6682C47A84D2}"/>
              </a:ext>
            </a:extLst>
          </p:cNvPr>
          <p:cNvSpPr>
            <a:spLocks noGrp="1"/>
          </p:cNvSpPr>
          <p:nvPr>
            <p:ph type="ftr" sz="quarter" idx="4294967295"/>
          </p:nvPr>
        </p:nvSpPr>
        <p:spPr>
          <a:xfrm>
            <a:off x="6759575" y="6480175"/>
            <a:ext cx="1843088" cy="261938"/>
          </a:xfrm>
        </p:spPr>
        <p:txBody>
          <a:bodyPr/>
          <a:lstStyle/>
          <a:p>
            <a:pPr>
              <a:defRPr/>
            </a:pPr>
            <a:fld id="{31E635E8-3E23-4F5B-895D-9DA94A43CFE7}" type="slidenum">
              <a:rPr lang="de-DE" smtClean="0"/>
              <a:t>21</a:t>
            </a:fld>
            <a:endParaRPr lang="de-DE" dirty="0"/>
          </a:p>
        </p:txBody>
      </p:sp>
      <p:graphicFrame>
        <p:nvGraphicFramePr>
          <p:cNvPr id="5" name="Diagramm 4">
            <a:extLst>
              <a:ext uri="{FF2B5EF4-FFF2-40B4-BE49-F238E27FC236}">
                <a16:creationId xmlns:a16="http://schemas.microsoft.com/office/drawing/2014/main" id="{3768DE1E-3B60-4A70-82B7-EB186267D812}"/>
              </a:ext>
            </a:extLst>
          </p:cNvPr>
          <p:cNvGraphicFramePr/>
          <p:nvPr>
            <p:extLst>
              <p:ext uri="{D42A27DB-BD31-4B8C-83A1-F6EECF244321}">
                <p14:modId xmlns:p14="http://schemas.microsoft.com/office/powerpoint/2010/main" val="353386002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fik 11">
            <a:extLst>
              <a:ext uri="{FF2B5EF4-FFF2-40B4-BE49-F238E27FC236}">
                <a16:creationId xmlns:a16="http://schemas.microsoft.com/office/drawing/2014/main" id="{058CF0F8-F1E9-4DA9-BF8C-1F3CAAADBE04}"/>
              </a:ext>
            </a:extLst>
          </p:cNvPr>
          <p:cNvPicPr>
            <a:picLocks noChangeAspect="1"/>
          </p:cNvPicPr>
          <p:nvPr/>
        </p:nvPicPr>
        <p:blipFill>
          <a:blip r:embed="rId8"/>
          <a:stretch>
            <a:fillRect/>
          </a:stretch>
        </p:blipFill>
        <p:spPr>
          <a:xfrm>
            <a:off x="287524" y="4241174"/>
            <a:ext cx="3883354" cy="2239001"/>
          </a:xfrm>
          <a:prstGeom prst="rect">
            <a:avLst/>
          </a:prstGeom>
        </p:spPr>
      </p:pic>
    </p:spTree>
    <p:extLst>
      <p:ext uri="{BB962C8B-B14F-4D97-AF65-F5344CB8AC3E}">
        <p14:creationId xmlns:p14="http://schemas.microsoft.com/office/powerpoint/2010/main" val="26099764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FFDD6-A839-492B-BD43-018C4BA01BD1}"/>
              </a:ext>
            </a:extLst>
          </p:cNvPr>
          <p:cNvSpPr>
            <a:spLocks noGrp="1"/>
          </p:cNvSpPr>
          <p:nvPr>
            <p:ph type="title"/>
          </p:nvPr>
        </p:nvSpPr>
        <p:spPr/>
        <p:txBody>
          <a:bodyPr/>
          <a:lstStyle/>
          <a:p>
            <a:r>
              <a:rPr lang="de-DE" dirty="0">
                <a:latin typeface="NeulandFont_2017" panose="02000100010000000000" pitchFamily="2" charset="0"/>
              </a:rPr>
              <a:t>Gruppenräume mit </a:t>
            </a:r>
            <a:r>
              <a:rPr lang="de-DE" dirty="0" err="1">
                <a:latin typeface="NeulandFont_2017" panose="02000100010000000000" pitchFamily="2" charset="0"/>
              </a:rPr>
              <a:t>Jitsi</a:t>
            </a:r>
            <a:r>
              <a:rPr lang="de-DE" dirty="0">
                <a:latin typeface="NeulandFont_2017" panose="02000100010000000000" pitchFamily="2" charset="0"/>
              </a:rPr>
              <a:t> realisieren</a:t>
            </a:r>
          </a:p>
        </p:txBody>
      </p:sp>
      <p:graphicFrame>
        <p:nvGraphicFramePr>
          <p:cNvPr id="3" name="Diagramm 2">
            <a:extLst>
              <a:ext uri="{FF2B5EF4-FFF2-40B4-BE49-F238E27FC236}">
                <a16:creationId xmlns:a16="http://schemas.microsoft.com/office/drawing/2014/main" id="{9F3FC150-5F4F-4113-8116-8867901F5E05}"/>
              </a:ext>
            </a:extLst>
          </p:cNvPr>
          <p:cNvGraphicFramePr/>
          <p:nvPr>
            <p:extLst>
              <p:ext uri="{D42A27DB-BD31-4B8C-83A1-F6EECF244321}">
                <p14:modId xmlns:p14="http://schemas.microsoft.com/office/powerpoint/2010/main" val="297356872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1">
            <a:extLst>
              <a:ext uri="{FF2B5EF4-FFF2-40B4-BE49-F238E27FC236}">
                <a16:creationId xmlns:a16="http://schemas.microsoft.com/office/drawing/2014/main" id="{226CF7A4-2450-4A2C-B8FD-BB31EA5DADDC}"/>
              </a:ext>
            </a:extLst>
          </p:cNvPr>
          <p:cNvSpPr txBox="1">
            <a:spLocks/>
          </p:cNvSpPr>
          <p:nvPr/>
        </p:nvSpPr>
        <p:spPr>
          <a:xfrm>
            <a:off x="6759575" y="6480175"/>
            <a:ext cx="1843088" cy="261938"/>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a:lstStyle>
          <a:p>
            <a:pPr algn="r">
              <a:defRPr/>
            </a:pPr>
            <a:fld id="{73D547D7-BF40-4467-9420-BADAE1945BFD}" type="slidenum">
              <a:rPr lang="de-DE" sz="1400" smtClean="0">
                <a:latin typeface="Calibri" panose="020F0502020204030204" pitchFamily="34" charset="0"/>
                <a:cs typeface="Calibri" panose="020F0502020204030204" pitchFamily="34" charset="0"/>
              </a:rPr>
              <a:pPr algn="r">
                <a:defRPr/>
              </a:pPr>
              <a:t>22</a:t>
            </a:fld>
            <a:endParaRPr lang="de-D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07581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7DB9DEFC-C8D7-4E6C-BB44-B67628B916A0}"/>
              </a:ext>
            </a:extLst>
          </p:cNvPr>
          <p:cNvSpPr>
            <a:spLocks noGrp="1"/>
          </p:cNvSpPr>
          <p:nvPr>
            <p:ph type="title"/>
          </p:nvPr>
        </p:nvSpPr>
        <p:spPr>
          <a:xfrm>
            <a:off x="433388" y="395288"/>
            <a:ext cx="6064250" cy="576262"/>
          </a:xfrm>
        </p:spPr>
        <p:txBody>
          <a:bodyPr/>
          <a:lstStyle/>
          <a:p>
            <a:r>
              <a:rPr lang="de-DE" sz="4000" dirty="0">
                <a:solidFill>
                  <a:schemeClr val="accent6">
                    <a:lumMod val="75000"/>
                  </a:schemeClr>
                </a:solidFill>
                <a:latin typeface="NeulandFont_2017" panose="02000100010000000000" pitchFamily="2" charset="0"/>
              </a:rPr>
              <a:t>Start in die Gruppenarbeit</a:t>
            </a:r>
          </a:p>
        </p:txBody>
      </p:sp>
      <p:sp>
        <p:nvSpPr>
          <p:cNvPr id="3" name="Fußzeilenplatzhalter 2">
            <a:extLst>
              <a:ext uri="{FF2B5EF4-FFF2-40B4-BE49-F238E27FC236}">
                <a16:creationId xmlns:a16="http://schemas.microsoft.com/office/drawing/2014/main" id="{5FC4DAF0-4CB0-4908-94B7-6682C47A84D2}"/>
              </a:ext>
            </a:extLst>
          </p:cNvPr>
          <p:cNvSpPr>
            <a:spLocks noGrp="1"/>
          </p:cNvSpPr>
          <p:nvPr>
            <p:ph type="ftr" sz="quarter" idx="4294967295"/>
          </p:nvPr>
        </p:nvSpPr>
        <p:spPr>
          <a:xfrm>
            <a:off x="6759575" y="6480175"/>
            <a:ext cx="1843088" cy="261938"/>
          </a:xfrm>
        </p:spPr>
        <p:txBody>
          <a:bodyPr/>
          <a:lstStyle/>
          <a:p>
            <a:pPr>
              <a:defRPr/>
            </a:pPr>
            <a:fld id="{31E635E8-3E23-4F5B-895D-9DA94A43CFE7}" type="slidenum">
              <a:rPr lang="de-DE" smtClean="0"/>
              <a:t>23</a:t>
            </a:fld>
            <a:endParaRPr lang="de-DE" dirty="0"/>
          </a:p>
        </p:txBody>
      </p:sp>
      <p:sp>
        <p:nvSpPr>
          <p:cNvPr id="11" name="Textfeld 10">
            <a:extLst>
              <a:ext uri="{FF2B5EF4-FFF2-40B4-BE49-F238E27FC236}">
                <a16:creationId xmlns:a16="http://schemas.microsoft.com/office/drawing/2014/main" id="{EB957D42-1B8B-4B84-BC9D-3918F71A13C1}"/>
              </a:ext>
            </a:extLst>
          </p:cNvPr>
          <p:cNvSpPr txBox="1"/>
          <p:nvPr/>
        </p:nvSpPr>
        <p:spPr>
          <a:xfrm>
            <a:off x="630195" y="1520788"/>
            <a:ext cx="7524836" cy="830997"/>
          </a:xfrm>
          <a:prstGeom prst="rect">
            <a:avLst/>
          </a:prstGeom>
          <a:noFill/>
        </p:spPr>
        <p:txBody>
          <a:bodyPr wrap="square" rtlCol="0">
            <a:spAutoFit/>
          </a:bodyPr>
          <a:lstStyle/>
          <a:p>
            <a:r>
              <a:rPr lang="de-DE" sz="2400" dirty="0">
                <a:latin typeface="NeulandFont_2017" panose="02000100010000000000" pitchFamily="2" charset="0"/>
              </a:rPr>
              <a:t>Link zur Gruppenzuordnung im FAQ-</a:t>
            </a:r>
            <a:r>
              <a:rPr lang="de-DE" sz="2400" dirty="0" err="1">
                <a:latin typeface="NeulandFont_2017" panose="02000100010000000000" pitchFamily="2" charset="0"/>
              </a:rPr>
              <a:t>Padlet</a:t>
            </a:r>
            <a:r>
              <a:rPr lang="de-DE" sz="2400" dirty="0">
                <a:latin typeface="NeulandFont_2017" panose="02000100010000000000" pitchFamily="2" charset="0"/>
              </a:rPr>
              <a:t>, im Chat und anhand geteilter Zuordnungsdatei</a:t>
            </a:r>
          </a:p>
        </p:txBody>
      </p:sp>
    </p:spTree>
    <p:extLst>
      <p:ext uri="{BB962C8B-B14F-4D97-AF65-F5344CB8AC3E}">
        <p14:creationId xmlns:p14="http://schemas.microsoft.com/office/powerpoint/2010/main" val="8461868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7DB9DEFC-C8D7-4E6C-BB44-B67628B916A0}"/>
              </a:ext>
            </a:extLst>
          </p:cNvPr>
          <p:cNvSpPr>
            <a:spLocks noGrp="1"/>
          </p:cNvSpPr>
          <p:nvPr>
            <p:ph type="title"/>
          </p:nvPr>
        </p:nvSpPr>
        <p:spPr>
          <a:xfrm>
            <a:off x="433388" y="395288"/>
            <a:ext cx="6064250" cy="576262"/>
          </a:xfrm>
        </p:spPr>
        <p:txBody>
          <a:bodyPr/>
          <a:lstStyle/>
          <a:p>
            <a:r>
              <a:rPr lang="de-DE" sz="4000" dirty="0">
                <a:solidFill>
                  <a:schemeClr val="accent6">
                    <a:lumMod val="75000"/>
                  </a:schemeClr>
                </a:solidFill>
                <a:latin typeface="NeulandFont_2017" panose="02000100010000000000" pitchFamily="2" charset="0"/>
              </a:rPr>
              <a:t>Wieder zurück</a:t>
            </a:r>
          </a:p>
        </p:txBody>
      </p:sp>
      <p:sp>
        <p:nvSpPr>
          <p:cNvPr id="3" name="Fußzeilenplatzhalter 2">
            <a:extLst>
              <a:ext uri="{FF2B5EF4-FFF2-40B4-BE49-F238E27FC236}">
                <a16:creationId xmlns:a16="http://schemas.microsoft.com/office/drawing/2014/main" id="{5FC4DAF0-4CB0-4908-94B7-6682C47A84D2}"/>
              </a:ext>
            </a:extLst>
          </p:cNvPr>
          <p:cNvSpPr>
            <a:spLocks noGrp="1"/>
          </p:cNvSpPr>
          <p:nvPr>
            <p:ph type="ftr" sz="quarter" idx="4294967295"/>
          </p:nvPr>
        </p:nvSpPr>
        <p:spPr>
          <a:xfrm>
            <a:off x="6759575" y="6480175"/>
            <a:ext cx="1843088" cy="261938"/>
          </a:xfrm>
        </p:spPr>
        <p:txBody>
          <a:bodyPr/>
          <a:lstStyle/>
          <a:p>
            <a:pPr>
              <a:defRPr/>
            </a:pPr>
            <a:fld id="{31E635E8-3E23-4F5B-895D-9DA94A43CFE7}" type="slidenum">
              <a:rPr lang="de-DE" smtClean="0"/>
              <a:t>24</a:t>
            </a:fld>
            <a:endParaRPr lang="de-DE" dirty="0"/>
          </a:p>
        </p:txBody>
      </p:sp>
      <p:sp>
        <p:nvSpPr>
          <p:cNvPr id="11" name="Textfeld 10">
            <a:extLst>
              <a:ext uri="{FF2B5EF4-FFF2-40B4-BE49-F238E27FC236}">
                <a16:creationId xmlns:a16="http://schemas.microsoft.com/office/drawing/2014/main" id="{EB957D42-1B8B-4B84-BC9D-3918F71A13C1}"/>
              </a:ext>
            </a:extLst>
          </p:cNvPr>
          <p:cNvSpPr txBox="1"/>
          <p:nvPr/>
        </p:nvSpPr>
        <p:spPr>
          <a:xfrm>
            <a:off x="630195" y="1520788"/>
            <a:ext cx="7524836" cy="1938992"/>
          </a:xfrm>
          <a:prstGeom prst="rect">
            <a:avLst/>
          </a:prstGeom>
          <a:noFill/>
        </p:spPr>
        <p:txBody>
          <a:bodyPr wrap="square" rtlCol="0">
            <a:spAutoFit/>
          </a:bodyPr>
          <a:lstStyle/>
          <a:p>
            <a:r>
              <a:rPr lang="de-DE" sz="2400" dirty="0">
                <a:latin typeface="NeulandFont_2017" panose="02000100010000000000" pitchFamily="2" charset="0"/>
              </a:rPr>
              <a:t>FAQ-Liste</a:t>
            </a:r>
          </a:p>
          <a:p>
            <a:endParaRPr lang="de-DE" sz="2400" dirty="0">
              <a:latin typeface="NeulandFont_2017" panose="02000100010000000000" pitchFamily="2" charset="0"/>
            </a:endParaRPr>
          </a:p>
          <a:p>
            <a:r>
              <a:rPr lang="de-DE" sz="2400" dirty="0">
                <a:latin typeface="Calibri" panose="020F0502020204030204" pitchFamily="34" charset="0"/>
                <a:cs typeface="Calibri" panose="020F0502020204030204" pitchFamily="34" charset="0"/>
              </a:rPr>
              <a:t>Blick auf das FAQ-</a:t>
            </a:r>
            <a:r>
              <a:rPr lang="de-DE" sz="2400" dirty="0" err="1">
                <a:latin typeface="Calibri" panose="020F0502020204030204" pitchFamily="34" charset="0"/>
                <a:cs typeface="Calibri" panose="020F0502020204030204" pitchFamily="34" charset="0"/>
              </a:rPr>
              <a:t>Padlet</a:t>
            </a:r>
            <a:r>
              <a:rPr lang="de-DE" sz="2400" dirty="0">
                <a:latin typeface="Calibri" panose="020F0502020204030204" pitchFamily="34" charset="0"/>
                <a:cs typeface="Calibri" panose="020F0502020204030204" pitchFamily="34" charset="0"/>
              </a:rPr>
              <a:t> </a:t>
            </a:r>
          </a:p>
          <a:p>
            <a:r>
              <a:rPr lang="de-DE" sz="2400" dirty="0">
                <a:latin typeface="Calibri" panose="020F0502020204030204" pitchFamily="34" charset="0"/>
                <a:cs typeface="Calibri" panose="020F0502020204030204" pitchFamily="34" charset="0"/>
              </a:rPr>
              <a:t>1-Minute-Report aus den Gruppen</a:t>
            </a:r>
          </a:p>
          <a:p>
            <a:endParaRPr lang="de-DE" sz="2400" dirty="0">
              <a:latin typeface="NeulandFont_2017" panose="02000100010000000000" pitchFamily="2" charset="0"/>
            </a:endParaRPr>
          </a:p>
        </p:txBody>
      </p:sp>
    </p:spTree>
    <p:extLst>
      <p:ext uri="{BB962C8B-B14F-4D97-AF65-F5344CB8AC3E}">
        <p14:creationId xmlns:p14="http://schemas.microsoft.com/office/powerpoint/2010/main" val="29097577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7DB9DEFC-C8D7-4E6C-BB44-B67628B916A0}"/>
              </a:ext>
            </a:extLst>
          </p:cNvPr>
          <p:cNvSpPr>
            <a:spLocks noGrp="1"/>
          </p:cNvSpPr>
          <p:nvPr>
            <p:ph type="title"/>
          </p:nvPr>
        </p:nvSpPr>
        <p:spPr>
          <a:xfrm>
            <a:off x="433388" y="395288"/>
            <a:ext cx="6064250" cy="576262"/>
          </a:xfrm>
        </p:spPr>
        <p:txBody>
          <a:bodyPr/>
          <a:lstStyle/>
          <a:p>
            <a:r>
              <a:rPr lang="de-DE" sz="4000" dirty="0">
                <a:solidFill>
                  <a:schemeClr val="accent6">
                    <a:lumMod val="75000"/>
                  </a:schemeClr>
                </a:solidFill>
                <a:latin typeface="NeulandFont_2017" panose="02000100010000000000" pitchFamily="2" charset="0"/>
              </a:rPr>
              <a:t>Wieder zurück</a:t>
            </a:r>
          </a:p>
        </p:txBody>
      </p:sp>
      <p:sp>
        <p:nvSpPr>
          <p:cNvPr id="3" name="Fußzeilenplatzhalter 2">
            <a:extLst>
              <a:ext uri="{FF2B5EF4-FFF2-40B4-BE49-F238E27FC236}">
                <a16:creationId xmlns:a16="http://schemas.microsoft.com/office/drawing/2014/main" id="{5FC4DAF0-4CB0-4908-94B7-6682C47A84D2}"/>
              </a:ext>
            </a:extLst>
          </p:cNvPr>
          <p:cNvSpPr>
            <a:spLocks noGrp="1"/>
          </p:cNvSpPr>
          <p:nvPr>
            <p:ph type="ftr" sz="quarter" idx="4294967295"/>
          </p:nvPr>
        </p:nvSpPr>
        <p:spPr>
          <a:xfrm>
            <a:off x="6759575" y="6480175"/>
            <a:ext cx="1843088" cy="261938"/>
          </a:xfrm>
        </p:spPr>
        <p:txBody>
          <a:bodyPr/>
          <a:lstStyle/>
          <a:p>
            <a:pPr>
              <a:defRPr/>
            </a:pPr>
            <a:fld id="{31E635E8-3E23-4F5B-895D-9DA94A43CFE7}" type="slidenum">
              <a:rPr lang="de-DE" smtClean="0"/>
              <a:t>25</a:t>
            </a:fld>
            <a:endParaRPr lang="de-DE" dirty="0"/>
          </a:p>
        </p:txBody>
      </p:sp>
      <p:sp>
        <p:nvSpPr>
          <p:cNvPr id="11" name="Textfeld 10">
            <a:extLst>
              <a:ext uri="{FF2B5EF4-FFF2-40B4-BE49-F238E27FC236}">
                <a16:creationId xmlns:a16="http://schemas.microsoft.com/office/drawing/2014/main" id="{EB957D42-1B8B-4B84-BC9D-3918F71A13C1}"/>
              </a:ext>
            </a:extLst>
          </p:cNvPr>
          <p:cNvSpPr txBox="1"/>
          <p:nvPr/>
        </p:nvSpPr>
        <p:spPr>
          <a:xfrm>
            <a:off x="630195" y="1520788"/>
            <a:ext cx="7524836" cy="1569660"/>
          </a:xfrm>
          <a:prstGeom prst="rect">
            <a:avLst/>
          </a:prstGeom>
          <a:noFill/>
        </p:spPr>
        <p:txBody>
          <a:bodyPr wrap="square" rtlCol="0">
            <a:spAutoFit/>
          </a:bodyPr>
          <a:lstStyle/>
          <a:p>
            <a:r>
              <a:rPr lang="de-DE" sz="2400" dirty="0">
                <a:latin typeface="NeulandFont_2017" panose="02000100010000000000" pitchFamily="2" charset="0"/>
              </a:rPr>
              <a:t>FAQ-Liste: </a:t>
            </a:r>
          </a:p>
          <a:p>
            <a:endParaRPr lang="de-DE" sz="2400" dirty="0">
              <a:latin typeface="NeulandFont_2017" panose="02000100010000000000" pitchFamily="2" charset="0"/>
            </a:endParaRPr>
          </a:p>
          <a:p>
            <a:r>
              <a:rPr lang="de-DE" sz="2400" dirty="0">
                <a:latin typeface="Calibri" panose="020F0502020204030204" pitchFamily="34" charset="0"/>
                <a:cs typeface="Calibri" panose="020F0502020204030204" pitchFamily="34" charset="0"/>
              </a:rPr>
              <a:t>1-Minute-Report</a:t>
            </a:r>
          </a:p>
          <a:p>
            <a:endParaRPr lang="de-DE" sz="2400" dirty="0">
              <a:latin typeface="NeulandFont_2017" panose="02000100010000000000" pitchFamily="2" charset="0"/>
            </a:endParaRPr>
          </a:p>
        </p:txBody>
      </p:sp>
    </p:spTree>
    <p:extLst>
      <p:ext uri="{BB962C8B-B14F-4D97-AF65-F5344CB8AC3E}">
        <p14:creationId xmlns:p14="http://schemas.microsoft.com/office/powerpoint/2010/main" val="32655472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7DB9DEFC-C8D7-4E6C-BB44-B67628B916A0}"/>
              </a:ext>
            </a:extLst>
          </p:cNvPr>
          <p:cNvSpPr>
            <a:spLocks noGrp="1"/>
          </p:cNvSpPr>
          <p:nvPr>
            <p:ph type="title"/>
          </p:nvPr>
        </p:nvSpPr>
        <p:spPr>
          <a:xfrm>
            <a:off x="433388" y="395288"/>
            <a:ext cx="6064250" cy="576262"/>
          </a:xfrm>
        </p:spPr>
        <p:txBody>
          <a:bodyPr/>
          <a:lstStyle/>
          <a:p>
            <a:r>
              <a:rPr lang="de-DE" sz="4000" dirty="0">
                <a:solidFill>
                  <a:schemeClr val="accent6">
                    <a:lumMod val="75000"/>
                  </a:schemeClr>
                </a:solidFill>
                <a:latin typeface="NeulandFont_2017" panose="02000100010000000000" pitchFamily="2" charset="0"/>
              </a:rPr>
              <a:t>Feedback und Ausblick</a:t>
            </a:r>
          </a:p>
        </p:txBody>
      </p:sp>
      <p:sp>
        <p:nvSpPr>
          <p:cNvPr id="3" name="Fußzeilenplatzhalter 2">
            <a:extLst>
              <a:ext uri="{FF2B5EF4-FFF2-40B4-BE49-F238E27FC236}">
                <a16:creationId xmlns:a16="http://schemas.microsoft.com/office/drawing/2014/main" id="{5FC4DAF0-4CB0-4908-94B7-6682C47A84D2}"/>
              </a:ext>
            </a:extLst>
          </p:cNvPr>
          <p:cNvSpPr>
            <a:spLocks noGrp="1"/>
          </p:cNvSpPr>
          <p:nvPr>
            <p:ph type="ftr" sz="quarter" idx="4294967295"/>
          </p:nvPr>
        </p:nvSpPr>
        <p:spPr>
          <a:xfrm>
            <a:off x="6759575" y="6480175"/>
            <a:ext cx="1843088" cy="261938"/>
          </a:xfrm>
        </p:spPr>
        <p:txBody>
          <a:bodyPr/>
          <a:lstStyle/>
          <a:p>
            <a:pPr>
              <a:defRPr/>
            </a:pPr>
            <a:fld id="{31E635E8-3E23-4F5B-895D-9DA94A43CFE7}" type="slidenum">
              <a:rPr lang="de-DE" smtClean="0"/>
              <a:t>26</a:t>
            </a:fld>
            <a:endParaRPr lang="de-DE" dirty="0"/>
          </a:p>
        </p:txBody>
      </p:sp>
      <p:sp>
        <p:nvSpPr>
          <p:cNvPr id="11" name="Textfeld 10">
            <a:extLst>
              <a:ext uri="{FF2B5EF4-FFF2-40B4-BE49-F238E27FC236}">
                <a16:creationId xmlns:a16="http://schemas.microsoft.com/office/drawing/2014/main" id="{EB957D42-1B8B-4B84-BC9D-3918F71A13C1}"/>
              </a:ext>
            </a:extLst>
          </p:cNvPr>
          <p:cNvSpPr txBox="1"/>
          <p:nvPr/>
        </p:nvSpPr>
        <p:spPr>
          <a:xfrm>
            <a:off x="630195" y="1520788"/>
            <a:ext cx="7524836" cy="4524315"/>
          </a:xfrm>
          <a:prstGeom prst="rect">
            <a:avLst/>
          </a:prstGeom>
          <a:noFill/>
        </p:spPr>
        <p:txBody>
          <a:bodyPr wrap="square" rtlCol="0">
            <a:spAutoFit/>
          </a:bodyPr>
          <a:lstStyle/>
          <a:p>
            <a:r>
              <a:rPr lang="de-DE" sz="2400" dirty="0">
                <a:latin typeface="NeulandFont_2017" panose="02000100010000000000" pitchFamily="2" charset="0"/>
              </a:rPr>
              <a:t>Schreiben Sie in den Chat:</a:t>
            </a:r>
          </a:p>
          <a:p>
            <a:endParaRPr lang="de-DE" sz="2400" dirty="0">
              <a:latin typeface="NeulandFont_2017" panose="02000100010000000000" pitchFamily="2" charset="0"/>
            </a:endParaRPr>
          </a:p>
          <a:p>
            <a:r>
              <a:rPr lang="de-DE" sz="2400" dirty="0">
                <a:latin typeface="NeulandFont_2017" panose="02000100010000000000" pitchFamily="2" charset="0"/>
              </a:rPr>
              <a:t>Grün:  </a:t>
            </a:r>
            <a:r>
              <a:rPr lang="de-DE" sz="2400" dirty="0">
                <a:latin typeface="Calibri" panose="020F0502020204030204" pitchFamily="34" charset="0"/>
                <a:cs typeface="Calibri" panose="020F0502020204030204" pitchFamily="34" charset="0"/>
              </a:rPr>
              <a:t>Was hat mir an der heutigen Veranstaltung gefallen (Gerne auch konkret sagen was Dir/Ihnen gefallen hat)</a:t>
            </a:r>
            <a:endParaRPr lang="de-DE" sz="2400" dirty="0">
              <a:latin typeface="NeulandFont_2017" panose="02000100010000000000" pitchFamily="2" charset="0"/>
            </a:endParaRPr>
          </a:p>
          <a:p>
            <a:endParaRPr lang="de-DE" sz="2400" dirty="0">
              <a:latin typeface="NeulandFont_2017" panose="02000100010000000000" pitchFamily="2" charset="0"/>
            </a:endParaRPr>
          </a:p>
          <a:p>
            <a:r>
              <a:rPr lang="de-DE" sz="2400" dirty="0">
                <a:latin typeface="NeulandFont_2017" panose="02000100010000000000" pitchFamily="2" charset="0"/>
              </a:rPr>
              <a:t>Gelb:  </a:t>
            </a:r>
            <a:r>
              <a:rPr lang="de-DE" sz="2400" dirty="0">
                <a:latin typeface="Calibri" panose="020F0502020204030204" pitchFamily="34" charset="0"/>
                <a:cs typeface="Calibri" panose="020F0502020204030204" pitchFamily="34" charset="0"/>
              </a:rPr>
              <a:t>Was können wir verändern (Gerne auch spezifische Tipps zum Wie?)</a:t>
            </a:r>
          </a:p>
          <a:p>
            <a:endParaRPr lang="de-DE" sz="2400" dirty="0">
              <a:latin typeface="NeulandFont_2017" panose="02000100010000000000" pitchFamily="2" charset="0"/>
            </a:endParaRPr>
          </a:p>
          <a:p>
            <a:r>
              <a:rPr lang="de-DE" sz="2400" dirty="0">
                <a:latin typeface="NeulandFont_2017" panose="02000100010000000000" pitchFamily="2" charset="0"/>
              </a:rPr>
              <a:t>Rot:  </a:t>
            </a:r>
            <a:r>
              <a:rPr lang="de-DE" sz="2400" dirty="0">
                <a:latin typeface="Calibri" panose="020F0502020204030204" pitchFamily="34" charset="0"/>
                <a:cs typeface="Calibri" panose="020F0502020204030204" pitchFamily="34" charset="0"/>
              </a:rPr>
              <a:t>Was Sie/du sonst noch sagen möchte/n.</a:t>
            </a:r>
          </a:p>
          <a:p>
            <a:endParaRPr lang="de-DE" sz="2400" dirty="0">
              <a:latin typeface="NeulandFont_2017" panose="02000100010000000000" pitchFamily="2" charset="0"/>
              <a:cs typeface="Calibri" panose="020F0502020204030204" pitchFamily="34" charset="0"/>
            </a:endParaRPr>
          </a:p>
          <a:p>
            <a:endParaRPr lang="de-DE" sz="2400" dirty="0">
              <a:latin typeface="Calibri" panose="020F0502020204030204" pitchFamily="34" charset="0"/>
              <a:cs typeface="Calibri" panose="020F0502020204030204" pitchFamily="34" charset="0"/>
            </a:endParaRPr>
          </a:p>
          <a:p>
            <a:endParaRPr lang="de-DE" sz="2400" dirty="0">
              <a:latin typeface="NeulandFont_2017" panose="02000100010000000000" pitchFamily="2" charset="0"/>
            </a:endParaRPr>
          </a:p>
        </p:txBody>
      </p:sp>
      <p:pic>
        <p:nvPicPr>
          <p:cNvPr id="4" name="Grafik 3" descr="Ein Bild, das ClipArt enthält.&#10;&#10;Automatisch generierte Beschreibung">
            <a:extLst>
              <a:ext uri="{FF2B5EF4-FFF2-40B4-BE49-F238E27FC236}">
                <a16:creationId xmlns:a16="http://schemas.microsoft.com/office/drawing/2014/main" id="{0EAF66B4-BB1F-4A2C-8A0F-E3794B3DB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084" y="4926230"/>
            <a:ext cx="3432634" cy="1931770"/>
          </a:xfrm>
          <a:prstGeom prst="rect">
            <a:avLst/>
          </a:prstGeom>
        </p:spPr>
      </p:pic>
    </p:spTree>
    <p:extLst>
      <p:ext uri="{BB962C8B-B14F-4D97-AF65-F5344CB8AC3E}">
        <p14:creationId xmlns:p14="http://schemas.microsoft.com/office/powerpoint/2010/main" val="29019290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8C441-6BE8-4059-88FE-A6069940D17E}"/>
              </a:ext>
            </a:extLst>
          </p:cNvPr>
          <p:cNvSpPr>
            <a:spLocks noGrp="1"/>
          </p:cNvSpPr>
          <p:nvPr>
            <p:ph type="title"/>
          </p:nvPr>
        </p:nvSpPr>
        <p:spPr>
          <a:xfrm>
            <a:off x="431800" y="224644"/>
            <a:ext cx="6064250" cy="576262"/>
          </a:xfrm>
        </p:spPr>
        <p:txBody>
          <a:bodyPr/>
          <a:lstStyle/>
          <a:p>
            <a:r>
              <a:rPr lang="de-DE" dirty="0">
                <a:latin typeface="NeulandFont_2017" panose="02000100010000000000" pitchFamily="2" charset="0"/>
              </a:rPr>
              <a:t>Gelungenes: Die grünen Einträge im Chat</a:t>
            </a:r>
          </a:p>
        </p:txBody>
      </p:sp>
      <p:pic>
        <p:nvPicPr>
          <p:cNvPr id="4" name="Grafik 3" descr="Ein Bild, das Tisch enthält.&#10;&#10;Automatisch generierte Beschreibung">
            <a:extLst>
              <a:ext uri="{FF2B5EF4-FFF2-40B4-BE49-F238E27FC236}">
                <a16:creationId xmlns:a16="http://schemas.microsoft.com/office/drawing/2014/main" id="{DB5BA1E0-8D96-41F8-8DAB-A0F134BBE3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31" t="11151" r="28195" b="43090"/>
          <a:stretch/>
        </p:blipFill>
        <p:spPr>
          <a:xfrm>
            <a:off x="431799" y="971550"/>
            <a:ext cx="7231949" cy="5337770"/>
          </a:xfrm>
          <a:prstGeom prst="rect">
            <a:avLst/>
          </a:prstGeom>
        </p:spPr>
      </p:pic>
    </p:spTree>
    <p:extLst>
      <p:ext uri="{BB962C8B-B14F-4D97-AF65-F5344CB8AC3E}">
        <p14:creationId xmlns:p14="http://schemas.microsoft.com/office/powerpoint/2010/main" val="368562175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8C441-6BE8-4059-88FE-A6069940D17E}"/>
              </a:ext>
            </a:extLst>
          </p:cNvPr>
          <p:cNvSpPr>
            <a:spLocks noGrp="1"/>
          </p:cNvSpPr>
          <p:nvPr>
            <p:ph type="title"/>
          </p:nvPr>
        </p:nvSpPr>
        <p:spPr>
          <a:xfrm>
            <a:off x="431800" y="224644"/>
            <a:ext cx="6064250" cy="576262"/>
          </a:xfrm>
        </p:spPr>
        <p:txBody>
          <a:bodyPr/>
          <a:lstStyle/>
          <a:p>
            <a:r>
              <a:rPr lang="de-DE" dirty="0">
                <a:latin typeface="NeulandFont_2017" panose="02000100010000000000" pitchFamily="2" charset="0"/>
              </a:rPr>
              <a:t>Gelungenes: Die grünen Einträge im Chat</a:t>
            </a:r>
          </a:p>
        </p:txBody>
      </p:sp>
      <p:pic>
        <p:nvPicPr>
          <p:cNvPr id="4" name="Grafik 3" descr="Ein Bild, das Tisch enthält.&#10;&#10;Automatisch generierte Beschreibung">
            <a:extLst>
              <a:ext uri="{FF2B5EF4-FFF2-40B4-BE49-F238E27FC236}">
                <a16:creationId xmlns:a16="http://schemas.microsoft.com/office/drawing/2014/main" id="{DB5BA1E0-8D96-41F8-8DAB-A0F134BBE336}"/>
              </a:ext>
            </a:extLst>
          </p:cNvPr>
          <p:cNvPicPr>
            <a:picLocks noChangeAspect="1"/>
          </p:cNvPicPr>
          <p:nvPr/>
        </p:nvPicPr>
        <p:blipFill rotWithShape="1">
          <a:blip r:embed="rId2">
            <a:extLst>
              <a:ext uri="{28A0092B-C50C-407E-A947-70E740481C1C}">
                <a14:useLocalDpi xmlns:a14="http://schemas.microsoft.com/office/drawing/2010/main" val="0"/>
              </a:ext>
            </a:extLst>
          </a:blip>
          <a:srcRect l="5162" t="58893" r="26128" b="8001"/>
          <a:stretch/>
        </p:blipFill>
        <p:spPr>
          <a:xfrm>
            <a:off x="215515" y="872716"/>
            <a:ext cx="7963539" cy="3996444"/>
          </a:xfrm>
          <a:prstGeom prst="rect">
            <a:avLst/>
          </a:prstGeom>
        </p:spPr>
      </p:pic>
    </p:spTree>
    <p:extLst>
      <p:ext uri="{BB962C8B-B14F-4D97-AF65-F5344CB8AC3E}">
        <p14:creationId xmlns:p14="http://schemas.microsoft.com/office/powerpoint/2010/main" val="150583879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8C441-6BE8-4059-88FE-A6069940D17E}"/>
              </a:ext>
            </a:extLst>
          </p:cNvPr>
          <p:cNvSpPr>
            <a:spLocks noGrp="1"/>
          </p:cNvSpPr>
          <p:nvPr>
            <p:ph type="title"/>
          </p:nvPr>
        </p:nvSpPr>
        <p:spPr>
          <a:xfrm>
            <a:off x="431799" y="224644"/>
            <a:ext cx="6335713" cy="576262"/>
          </a:xfrm>
        </p:spPr>
        <p:txBody>
          <a:bodyPr/>
          <a:lstStyle/>
          <a:p>
            <a:r>
              <a:rPr lang="de-DE" dirty="0">
                <a:latin typeface="NeulandFont_2017" panose="02000100010000000000" pitchFamily="2" charset="0"/>
              </a:rPr>
              <a:t>Verbesserungswürdig:  Die gelben Einträge im Chat</a:t>
            </a:r>
          </a:p>
        </p:txBody>
      </p:sp>
      <p:pic>
        <p:nvPicPr>
          <p:cNvPr id="7" name="Grafik 6">
            <a:extLst>
              <a:ext uri="{FF2B5EF4-FFF2-40B4-BE49-F238E27FC236}">
                <a16:creationId xmlns:a16="http://schemas.microsoft.com/office/drawing/2014/main" id="{2C661DE1-C2D2-4EB5-9C28-C966B0E053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63" t="8209" r="34644" b="64082"/>
          <a:stretch/>
        </p:blipFill>
        <p:spPr>
          <a:xfrm>
            <a:off x="755576" y="971550"/>
            <a:ext cx="7873846" cy="2457450"/>
          </a:xfrm>
          <a:prstGeom prst="rect">
            <a:avLst/>
          </a:prstGeom>
        </p:spPr>
      </p:pic>
    </p:spTree>
    <p:extLst>
      <p:ext uri="{BB962C8B-B14F-4D97-AF65-F5344CB8AC3E}">
        <p14:creationId xmlns:p14="http://schemas.microsoft.com/office/powerpoint/2010/main" val="12137747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86156-0896-4BF8-B01C-B1539FD82E02}"/>
              </a:ext>
            </a:extLst>
          </p:cNvPr>
          <p:cNvSpPr>
            <a:spLocks noGrp="1"/>
          </p:cNvSpPr>
          <p:nvPr>
            <p:ph type="title"/>
          </p:nvPr>
        </p:nvSpPr>
        <p:spPr/>
        <p:txBody>
          <a:bodyPr/>
          <a:lstStyle/>
          <a:p>
            <a:r>
              <a:rPr lang="de-DE" dirty="0"/>
              <a:t>Agenda</a:t>
            </a:r>
          </a:p>
        </p:txBody>
      </p:sp>
      <p:sp>
        <p:nvSpPr>
          <p:cNvPr id="6" name="Rechteck 5">
            <a:extLst>
              <a:ext uri="{FF2B5EF4-FFF2-40B4-BE49-F238E27FC236}">
                <a16:creationId xmlns:a16="http://schemas.microsoft.com/office/drawing/2014/main" id="{8DFB74B5-94F2-4BD3-A7DC-31082BBB1215}"/>
              </a:ext>
            </a:extLst>
          </p:cNvPr>
          <p:cNvSpPr/>
          <p:nvPr/>
        </p:nvSpPr>
        <p:spPr>
          <a:xfrm>
            <a:off x="539552" y="1374632"/>
            <a:ext cx="6464605" cy="4619854"/>
          </a:xfrm>
          <a:prstGeom prst="rect">
            <a:avLst/>
          </a:prstGeom>
          <a:ln>
            <a:noFill/>
          </a:ln>
        </p:spPr>
        <p:txBody>
          <a:bodyPr wrap="square" lIns="91440" tIns="45720" rIns="91440" bIns="45720" anchor="t">
            <a:spAutoFit/>
          </a:bodyPr>
          <a:lstStyle/>
          <a:p>
            <a:pPr marL="342900" indent="-342900">
              <a:lnSpc>
                <a:spcPct val="150000"/>
              </a:lnSpc>
              <a:buAutoNum type="arabicPeriod"/>
            </a:pPr>
            <a:r>
              <a:rPr lang="de-DE" dirty="0">
                <a:latin typeface="Calibri"/>
                <a:ea typeface="ヒラギノ角ゴ ProN W3"/>
                <a:cs typeface="Calibri"/>
              </a:rPr>
              <a:t>Ankommen </a:t>
            </a:r>
            <a:br>
              <a:rPr lang="de-DE" dirty="0">
                <a:latin typeface="Calibri"/>
                <a:ea typeface="ヒラギノ角ゴ ProN W3"/>
                <a:cs typeface="Calibri"/>
              </a:rPr>
            </a:br>
            <a:r>
              <a:rPr lang="de-DE" dirty="0">
                <a:latin typeface="Calibri"/>
                <a:ea typeface="ヒラギノ角ゴ ProN W3"/>
                <a:cs typeface="Calibri"/>
              </a:rPr>
              <a:t>Bitte drei bunte Zettel/Post-</a:t>
            </a:r>
            <a:r>
              <a:rPr lang="de-DE" dirty="0" err="1">
                <a:latin typeface="Calibri"/>
                <a:ea typeface="ヒラギノ角ゴ ProN W3"/>
                <a:cs typeface="Calibri"/>
              </a:rPr>
              <a:t>Its</a:t>
            </a:r>
            <a:r>
              <a:rPr lang="de-DE" dirty="0">
                <a:latin typeface="Calibri"/>
                <a:ea typeface="ヒラギノ角ゴ ProN W3"/>
                <a:cs typeface="Calibri"/>
              </a:rPr>
              <a:t> (oder bunte Gegenstände) in den Ampelfarben grün/gelb/rot zurechtlegen.</a:t>
            </a:r>
            <a:endParaRPr lang="de-DE" dirty="0">
              <a:latin typeface="Calibri" panose="020F0502020204030204" pitchFamily="34" charset="0"/>
              <a:cs typeface="Calibri" panose="020F0502020204030204" pitchFamily="34" charset="0"/>
            </a:endParaRPr>
          </a:p>
          <a:p>
            <a:pPr marL="342900" indent="-342900">
              <a:lnSpc>
                <a:spcPct val="150000"/>
              </a:lnSpc>
              <a:buAutoNum type="arabicPeriod"/>
            </a:pPr>
            <a:r>
              <a:rPr lang="de-DE" dirty="0">
                <a:latin typeface="Calibri"/>
                <a:ea typeface="ヒラギノ角ゴ ProN W3"/>
                <a:cs typeface="Calibri"/>
              </a:rPr>
              <a:t>Anliegen (Sammlung aus den Anmeldungen)</a:t>
            </a:r>
          </a:p>
          <a:p>
            <a:pPr marL="342900" indent="-342900">
              <a:lnSpc>
                <a:spcPct val="150000"/>
              </a:lnSpc>
              <a:buAutoNum type="arabicPeriod"/>
            </a:pPr>
            <a:r>
              <a:rPr lang="de-DE" dirty="0">
                <a:latin typeface="Calibri"/>
                <a:ea typeface="ヒラギノ角ゴ ProN W3"/>
                <a:cs typeface="Calibri"/>
              </a:rPr>
              <a:t>Präsentation der Funktionen von </a:t>
            </a:r>
            <a:r>
              <a:rPr lang="de-DE" dirty="0" err="1">
                <a:latin typeface="Calibri"/>
                <a:ea typeface="ヒラギノ角ゴ ProN W3"/>
                <a:cs typeface="Calibri"/>
              </a:rPr>
              <a:t>Jitsi</a:t>
            </a:r>
            <a:r>
              <a:rPr lang="de-DE" dirty="0">
                <a:latin typeface="Calibri"/>
                <a:ea typeface="ヒラギノ角ゴ ProN W3"/>
                <a:cs typeface="Calibri"/>
              </a:rPr>
              <a:t> (Übersicht)</a:t>
            </a:r>
          </a:p>
          <a:p>
            <a:pPr marL="342900" indent="-342900">
              <a:lnSpc>
                <a:spcPct val="150000"/>
              </a:lnSpc>
              <a:buAutoNum type="arabicPeriod"/>
            </a:pPr>
            <a:r>
              <a:rPr lang="de-DE" dirty="0" err="1">
                <a:latin typeface="Calibri"/>
                <a:ea typeface="ヒラギノ角ゴ ProN W3"/>
                <a:cs typeface="Calibri"/>
              </a:rPr>
              <a:t>Jitsi</a:t>
            </a:r>
            <a:r>
              <a:rPr lang="de-DE" dirty="0">
                <a:latin typeface="Calibri"/>
                <a:ea typeface="ヒラギノ角ゴ ProN W3"/>
                <a:cs typeface="Calibri"/>
              </a:rPr>
              <a:t>-Experimente in Gruppen / Umzug zu </a:t>
            </a:r>
            <a:r>
              <a:rPr lang="de-DE" dirty="0" err="1">
                <a:latin typeface="Calibri"/>
                <a:ea typeface="ヒラギノ角ゴ ProN W3"/>
                <a:cs typeface="Calibri"/>
              </a:rPr>
              <a:t>Jitsi</a:t>
            </a:r>
            <a:br>
              <a:rPr lang="de-DE" dirty="0">
                <a:latin typeface="Calibri" panose="020F0502020204030204" pitchFamily="34" charset="0"/>
                <a:cs typeface="Calibri" panose="020F0502020204030204" pitchFamily="34" charset="0"/>
              </a:rPr>
            </a:br>
            <a:r>
              <a:rPr lang="de-DE" dirty="0">
                <a:latin typeface="Calibri"/>
                <a:ea typeface="ヒラギノ角ゴ ProN W3"/>
                <a:cs typeface="Calibri"/>
              </a:rPr>
              <a:t>Ergebnisse als FAQ festhalten im </a:t>
            </a:r>
            <a:r>
              <a:rPr lang="de-DE" dirty="0" err="1">
                <a:latin typeface="Calibri"/>
                <a:ea typeface="ヒラギノ角ゴ ProN W3"/>
                <a:cs typeface="Calibri"/>
              </a:rPr>
              <a:t>Padlet</a:t>
            </a:r>
            <a:endParaRPr lang="de-DE" dirty="0">
              <a:latin typeface="Calibri"/>
              <a:ea typeface="ヒラギノ角ゴ ProN W3"/>
              <a:cs typeface="Calibri"/>
            </a:endParaRPr>
          </a:p>
          <a:p>
            <a:pPr marL="342900" indent="-342900">
              <a:lnSpc>
                <a:spcPct val="150000"/>
              </a:lnSpc>
              <a:buAutoNum type="arabicPeriod"/>
            </a:pPr>
            <a:r>
              <a:rPr lang="de-DE" dirty="0">
                <a:latin typeface="Calibri" panose="020F0502020204030204" pitchFamily="34" charset="0"/>
                <a:cs typeface="Calibri" panose="020F0502020204030204" pitchFamily="34" charset="0"/>
              </a:rPr>
              <a:t>Rückkehr nach Zoom</a:t>
            </a:r>
          </a:p>
          <a:p>
            <a:pPr marL="342900" indent="-342900">
              <a:lnSpc>
                <a:spcPct val="150000"/>
              </a:lnSpc>
              <a:buAutoNum type="arabicPeriod"/>
            </a:pPr>
            <a:r>
              <a:rPr lang="de-DE" dirty="0">
                <a:latin typeface="Calibri" panose="020F0502020204030204" pitchFamily="34" charset="0"/>
                <a:cs typeface="Calibri" panose="020F0502020204030204" pitchFamily="34" charset="0"/>
              </a:rPr>
              <a:t>Feedback und Ausblick</a:t>
            </a:r>
          </a:p>
          <a:p>
            <a:pPr marL="342900" indent="-342900">
              <a:lnSpc>
                <a:spcPct val="150000"/>
              </a:lnSpc>
              <a:buAutoNum type="arabicPeriod"/>
            </a:pPr>
            <a:endParaRPr lang="de-DE" dirty="0">
              <a:latin typeface="Calibri" panose="020F0502020204030204" pitchFamily="34" charset="0"/>
              <a:cs typeface="Calibri" panose="020F0502020204030204" pitchFamily="34" charset="0"/>
            </a:endParaRPr>
          </a:p>
          <a:p>
            <a:pPr>
              <a:lnSpc>
                <a:spcPct val="150000"/>
              </a:lnSpc>
            </a:pPr>
            <a:endParaRPr lang="de-DE" dirty="0">
              <a:latin typeface="Calibri" panose="020F0502020204030204" pitchFamily="34" charset="0"/>
              <a:cs typeface="Calibri" panose="020F0502020204030204" pitchFamily="34" charset="0"/>
            </a:endParaRPr>
          </a:p>
        </p:txBody>
      </p:sp>
      <p:pic>
        <p:nvPicPr>
          <p:cNvPr id="8" name="Grafik 7" descr="Route zwei Stecknadeln mit Weg mit einfarbiger Füllung">
            <a:extLst>
              <a:ext uri="{FF2B5EF4-FFF2-40B4-BE49-F238E27FC236}">
                <a16:creationId xmlns:a16="http://schemas.microsoft.com/office/drawing/2014/main" id="{0B4DFFCB-9452-458F-A48E-CB4CF97417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64520" y="147834"/>
            <a:ext cx="1656185" cy="1656185"/>
          </a:xfrm>
          <a:prstGeom prst="rect">
            <a:avLst/>
          </a:prstGeom>
        </p:spPr>
      </p:pic>
      <p:sp>
        <p:nvSpPr>
          <p:cNvPr id="9" name="Fußzeilenplatzhalter 1">
            <a:extLst>
              <a:ext uri="{FF2B5EF4-FFF2-40B4-BE49-F238E27FC236}">
                <a16:creationId xmlns:a16="http://schemas.microsoft.com/office/drawing/2014/main" id="{28893FBD-91D2-4AB9-8A4E-0FF5614E854E}"/>
              </a:ext>
            </a:extLst>
          </p:cNvPr>
          <p:cNvSpPr txBox="1">
            <a:spLocks/>
          </p:cNvSpPr>
          <p:nvPr/>
        </p:nvSpPr>
        <p:spPr>
          <a:xfrm>
            <a:off x="6759575" y="6480175"/>
            <a:ext cx="1843088" cy="261938"/>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a:lstStyle>
          <a:p>
            <a:pPr algn="r">
              <a:defRPr/>
            </a:pPr>
            <a:fld id="{73D547D7-BF40-4467-9420-BADAE1945BFD}" type="slidenum">
              <a:rPr lang="de-DE" smtClean="0">
                <a:latin typeface="Calibri" panose="020F0502020204030204" pitchFamily="34" charset="0"/>
                <a:cs typeface="Calibri" panose="020F0502020204030204" pitchFamily="34" charset="0"/>
              </a:rPr>
              <a:pPr algn="r">
                <a:defRPr/>
              </a:pPr>
              <a:t>3</a:t>
            </a:fld>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340405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8C441-6BE8-4059-88FE-A6069940D17E}"/>
              </a:ext>
            </a:extLst>
          </p:cNvPr>
          <p:cNvSpPr>
            <a:spLocks noGrp="1"/>
          </p:cNvSpPr>
          <p:nvPr>
            <p:ph type="title"/>
          </p:nvPr>
        </p:nvSpPr>
        <p:spPr>
          <a:xfrm>
            <a:off x="431799" y="224644"/>
            <a:ext cx="6335713" cy="576262"/>
          </a:xfrm>
        </p:spPr>
        <p:txBody>
          <a:bodyPr/>
          <a:lstStyle/>
          <a:p>
            <a:r>
              <a:rPr lang="de-DE" dirty="0">
                <a:latin typeface="NeulandFont_2017" panose="02000100010000000000" pitchFamily="2" charset="0"/>
              </a:rPr>
              <a:t>Sonstiges?:  Die roten Einträge im Chat</a:t>
            </a:r>
          </a:p>
        </p:txBody>
      </p:sp>
      <p:pic>
        <p:nvPicPr>
          <p:cNvPr id="4" name="Grafik 3">
            <a:extLst>
              <a:ext uri="{FF2B5EF4-FFF2-40B4-BE49-F238E27FC236}">
                <a16:creationId xmlns:a16="http://schemas.microsoft.com/office/drawing/2014/main" id="{483CB1D3-3F91-48AA-A9EC-9605D0C778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51" t="5307" r="35038" b="9589"/>
          <a:stretch/>
        </p:blipFill>
        <p:spPr>
          <a:xfrm>
            <a:off x="431800" y="971550"/>
            <a:ext cx="5379600" cy="5265738"/>
          </a:xfrm>
          <a:prstGeom prst="rect">
            <a:avLst/>
          </a:prstGeom>
        </p:spPr>
      </p:pic>
    </p:spTree>
    <p:extLst>
      <p:ext uri="{BB962C8B-B14F-4D97-AF65-F5344CB8AC3E}">
        <p14:creationId xmlns:p14="http://schemas.microsoft.com/office/powerpoint/2010/main" val="39722515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86156-0896-4BF8-B01C-B1539FD82E02}"/>
              </a:ext>
            </a:extLst>
          </p:cNvPr>
          <p:cNvSpPr>
            <a:spLocks noGrp="1"/>
          </p:cNvSpPr>
          <p:nvPr>
            <p:ph type="title"/>
          </p:nvPr>
        </p:nvSpPr>
        <p:spPr/>
        <p:txBody>
          <a:bodyPr/>
          <a:lstStyle/>
          <a:p>
            <a:r>
              <a:rPr lang="de-DE" dirty="0">
                <a:latin typeface="NeulandFont_2017" panose="02000100010000000000" pitchFamily="2" charset="0"/>
              </a:rPr>
              <a:t>Zielsetzung</a:t>
            </a:r>
          </a:p>
        </p:txBody>
      </p:sp>
      <p:sp>
        <p:nvSpPr>
          <p:cNvPr id="6" name="Rechteck 5">
            <a:extLst>
              <a:ext uri="{FF2B5EF4-FFF2-40B4-BE49-F238E27FC236}">
                <a16:creationId xmlns:a16="http://schemas.microsoft.com/office/drawing/2014/main" id="{8DFB74B5-94F2-4BD3-A7DC-31082BBB1215}"/>
              </a:ext>
            </a:extLst>
          </p:cNvPr>
          <p:cNvSpPr/>
          <p:nvPr/>
        </p:nvSpPr>
        <p:spPr>
          <a:xfrm>
            <a:off x="539552" y="1374632"/>
            <a:ext cx="6464605" cy="2957861"/>
          </a:xfrm>
          <a:prstGeom prst="rect">
            <a:avLst/>
          </a:prstGeom>
        </p:spPr>
        <p:txBody>
          <a:bodyPr wrap="square" lIns="91440" tIns="45720" rIns="91440" bIns="45720" anchor="t">
            <a:spAutoFit/>
          </a:bodyPr>
          <a:lstStyle/>
          <a:p>
            <a:pPr marL="342900" indent="-342900">
              <a:lnSpc>
                <a:spcPct val="150000"/>
              </a:lnSpc>
              <a:buAutoNum type="arabicPeriod"/>
            </a:pPr>
            <a:r>
              <a:rPr lang="de-DE" dirty="0">
                <a:latin typeface="Calibri"/>
                <a:ea typeface="ヒラギノ角ゴ ProN W3"/>
                <a:cs typeface="Calibri"/>
              </a:rPr>
              <a:t>Viele mitgebrachte Fragen zu </a:t>
            </a:r>
            <a:r>
              <a:rPr lang="de-DE" dirty="0" err="1">
                <a:latin typeface="Calibri"/>
                <a:ea typeface="ヒラギノ角ゴ ProN W3"/>
                <a:cs typeface="Calibri"/>
              </a:rPr>
              <a:t>Jitsi</a:t>
            </a:r>
            <a:r>
              <a:rPr lang="de-DE" dirty="0">
                <a:latin typeface="Calibri"/>
                <a:ea typeface="ヒラギノ角ゴ ProN W3"/>
                <a:cs typeface="Calibri"/>
              </a:rPr>
              <a:t> ansprechen, Funktionen in </a:t>
            </a:r>
            <a:r>
              <a:rPr lang="de-DE" dirty="0" err="1">
                <a:latin typeface="Calibri"/>
                <a:ea typeface="ヒラギノ角ゴ ProN W3"/>
                <a:cs typeface="Calibri"/>
              </a:rPr>
              <a:t>Jitsi</a:t>
            </a:r>
            <a:r>
              <a:rPr lang="de-DE" dirty="0">
                <a:latin typeface="Calibri"/>
                <a:ea typeface="ヒラギノ角ゴ ProN W3"/>
                <a:cs typeface="Calibri"/>
              </a:rPr>
              <a:t> kennen, und einige Schritte selbst ausprobieren</a:t>
            </a:r>
          </a:p>
          <a:p>
            <a:pPr marL="342900" indent="-342900">
              <a:lnSpc>
                <a:spcPct val="150000"/>
              </a:lnSpc>
              <a:buAutoNum type="arabicPeriod"/>
            </a:pPr>
            <a:r>
              <a:rPr lang="de-DE" dirty="0">
                <a:latin typeface="Calibri"/>
                <a:ea typeface="ヒラギノ角ゴ ProN W3"/>
                <a:cs typeface="Calibri"/>
              </a:rPr>
              <a:t>Im Austausch viel mitnehmen für eine gelingende Seminararbeit</a:t>
            </a:r>
          </a:p>
          <a:p>
            <a:pPr>
              <a:lnSpc>
                <a:spcPct val="150000"/>
              </a:lnSpc>
            </a:pPr>
            <a:endParaRPr lang="de-DE" dirty="0">
              <a:latin typeface="Calibri" panose="020F0502020204030204" pitchFamily="34" charset="0"/>
              <a:cs typeface="Calibri" panose="020F0502020204030204" pitchFamily="34" charset="0"/>
            </a:endParaRPr>
          </a:p>
          <a:p>
            <a:pPr marL="342900" indent="-342900">
              <a:lnSpc>
                <a:spcPct val="150000"/>
              </a:lnSpc>
              <a:buAutoNum type="arabicPeriod"/>
            </a:pPr>
            <a:endParaRPr lang="de-DE" dirty="0">
              <a:latin typeface="Calibri" panose="020F0502020204030204" pitchFamily="34" charset="0"/>
              <a:cs typeface="Calibri" panose="020F0502020204030204" pitchFamily="34" charset="0"/>
            </a:endParaRPr>
          </a:p>
          <a:p>
            <a:pPr>
              <a:lnSpc>
                <a:spcPct val="150000"/>
              </a:lnSpc>
            </a:pPr>
            <a:endParaRPr lang="de-DE" dirty="0">
              <a:latin typeface="Calibri" panose="020F0502020204030204" pitchFamily="34" charset="0"/>
              <a:cs typeface="Calibri" panose="020F0502020204030204" pitchFamily="34" charset="0"/>
            </a:endParaRPr>
          </a:p>
        </p:txBody>
      </p:sp>
      <p:pic>
        <p:nvPicPr>
          <p:cNvPr id="4" name="Grafik 3" descr="Volltreffer Silhouette">
            <a:extLst>
              <a:ext uri="{FF2B5EF4-FFF2-40B4-BE49-F238E27FC236}">
                <a16:creationId xmlns:a16="http://schemas.microsoft.com/office/drawing/2014/main" id="{F95A306E-A6D3-45A6-8295-85B0B72244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5736" y="307186"/>
            <a:ext cx="914400" cy="914400"/>
          </a:xfrm>
          <a:prstGeom prst="rect">
            <a:avLst/>
          </a:prstGeom>
        </p:spPr>
      </p:pic>
      <p:sp>
        <p:nvSpPr>
          <p:cNvPr id="7" name="Fußzeilenplatzhalter 1">
            <a:extLst>
              <a:ext uri="{FF2B5EF4-FFF2-40B4-BE49-F238E27FC236}">
                <a16:creationId xmlns:a16="http://schemas.microsoft.com/office/drawing/2014/main" id="{CE976B71-BA36-4946-9C51-3154DC2E02C7}"/>
              </a:ext>
            </a:extLst>
          </p:cNvPr>
          <p:cNvSpPr txBox="1">
            <a:spLocks/>
          </p:cNvSpPr>
          <p:nvPr/>
        </p:nvSpPr>
        <p:spPr>
          <a:xfrm>
            <a:off x="6759575" y="6480175"/>
            <a:ext cx="1843088" cy="261938"/>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a:lstStyle>
          <a:p>
            <a:pPr algn="r">
              <a:defRPr/>
            </a:pPr>
            <a:fld id="{73D547D7-BF40-4467-9420-BADAE1945BFD}" type="slidenum">
              <a:rPr lang="de-DE" smtClean="0">
                <a:latin typeface="Calibri" panose="020F0502020204030204" pitchFamily="34" charset="0"/>
                <a:cs typeface="Calibri" panose="020F0502020204030204" pitchFamily="34" charset="0"/>
              </a:rPr>
              <a:pPr algn="r">
                <a:defRPr/>
              </a:pPr>
              <a:t>4</a:t>
            </a:fld>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8907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43115-619D-48BD-ACD3-CA3F3E9FF9F5}"/>
              </a:ext>
            </a:extLst>
          </p:cNvPr>
          <p:cNvSpPr>
            <a:spLocks noGrp="1"/>
          </p:cNvSpPr>
          <p:nvPr>
            <p:ph type="title"/>
          </p:nvPr>
        </p:nvSpPr>
        <p:spPr/>
        <p:txBody>
          <a:bodyPr/>
          <a:lstStyle/>
          <a:p>
            <a:r>
              <a:rPr lang="de-DE" dirty="0">
                <a:latin typeface="NeulandFont_2017" panose="02000100010000000000" pitchFamily="2" charset="0"/>
              </a:rPr>
              <a:t>Allgemein zu Videokonferenzen in der Seminararbeit</a:t>
            </a:r>
          </a:p>
        </p:txBody>
      </p:sp>
      <p:pic>
        <p:nvPicPr>
          <p:cNvPr id="7" name="Grafik 6" descr="Ein Bild, das Text enthält.&#10;&#10;Automatisch generierte Beschreibung">
            <a:extLst>
              <a:ext uri="{FF2B5EF4-FFF2-40B4-BE49-F238E27FC236}">
                <a16:creationId xmlns:a16="http://schemas.microsoft.com/office/drawing/2014/main" id="{067450D8-EE12-4261-BAD0-E7D5A6E0C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87" y="990600"/>
            <a:ext cx="7591425" cy="4876800"/>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6C365F01-ABC3-42E6-8407-8D011FEBA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87" y="990600"/>
            <a:ext cx="7591425" cy="4876800"/>
          </a:xfrm>
          <a:prstGeom prst="rect">
            <a:avLst/>
          </a:prstGeom>
        </p:spPr>
      </p:pic>
      <p:pic>
        <p:nvPicPr>
          <p:cNvPr id="13" name="Grafik 12">
            <a:hlinkClick r:id="rId3"/>
            <a:extLst>
              <a:ext uri="{FF2B5EF4-FFF2-40B4-BE49-F238E27FC236}">
                <a16:creationId xmlns:a16="http://schemas.microsoft.com/office/drawing/2014/main" id="{85E10C90-EE1B-411F-A043-8E793A194A88}"/>
              </a:ext>
            </a:extLst>
          </p:cNvPr>
          <p:cNvPicPr>
            <a:picLocks noChangeAspect="1"/>
          </p:cNvPicPr>
          <p:nvPr/>
        </p:nvPicPr>
        <p:blipFill>
          <a:blip r:embed="rId4"/>
          <a:stretch>
            <a:fillRect/>
          </a:stretch>
        </p:blipFill>
        <p:spPr>
          <a:xfrm>
            <a:off x="36750" y="4761148"/>
            <a:ext cx="4606449" cy="1329402"/>
          </a:xfrm>
          <a:prstGeom prst="rect">
            <a:avLst/>
          </a:prstGeom>
        </p:spPr>
      </p:pic>
      <p:sp>
        <p:nvSpPr>
          <p:cNvPr id="15" name="Textfeld 14">
            <a:extLst>
              <a:ext uri="{FF2B5EF4-FFF2-40B4-BE49-F238E27FC236}">
                <a16:creationId xmlns:a16="http://schemas.microsoft.com/office/drawing/2014/main" id="{01504F37-DF96-418C-A052-A73D3BE0DFA7}"/>
              </a:ext>
            </a:extLst>
          </p:cNvPr>
          <p:cNvSpPr txBox="1"/>
          <p:nvPr/>
        </p:nvSpPr>
        <p:spPr>
          <a:xfrm>
            <a:off x="3563888" y="6052622"/>
            <a:ext cx="5402190" cy="369332"/>
          </a:xfrm>
          <a:prstGeom prst="rect">
            <a:avLst/>
          </a:prstGeom>
          <a:noFill/>
        </p:spPr>
        <p:txBody>
          <a:bodyPr wrap="square">
            <a:spAutoFit/>
          </a:bodyPr>
          <a:lstStyle/>
          <a:p>
            <a:r>
              <a:rPr lang="de-DE" dirty="0">
                <a:solidFill>
                  <a:srgbClr val="CC00FF"/>
                </a:solidFill>
                <a:hlinkClick r:id="rId3">
                  <a:extLst>
                    <a:ext uri="{A12FA001-AC4F-418D-AE19-62706E023703}">
                      <ahyp:hlinkClr xmlns:ahyp="http://schemas.microsoft.com/office/drawing/2018/hyperlinkcolor" val="tx"/>
                    </a:ext>
                  </a:extLst>
                </a:hlinkClick>
              </a:rPr>
              <a:t>https://padlet.com/medAndLearn/onlineMeetings</a:t>
            </a:r>
            <a:endParaRPr lang="de-DE" dirty="0">
              <a:solidFill>
                <a:srgbClr val="CC00FF"/>
              </a:solidFill>
            </a:endParaRPr>
          </a:p>
        </p:txBody>
      </p:sp>
      <p:sp>
        <p:nvSpPr>
          <p:cNvPr id="16" name="Fußzeilenplatzhalter 1">
            <a:extLst>
              <a:ext uri="{FF2B5EF4-FFF2-40B4-BE49-F238E27FC236}">
                <a16:creationId xmlns:a16="http://schemas.microsoft.com/office/drawing/2014/main" id="{3E18A688-28C5-4708-825F-40803840E8AD}"/>
              </a:ext>
            </a:extLst>
          </p:cNvPr>
          <p:cNvSpPr txBox="1">
            <a:spLocks/>
          </p:cNvSpPr>
          <p:nvPr/>
        </p:nvSpPr>
        <p:spPr>
          <a:xfrm>
            <a:off x="6759575" y="6480175"/>
            <a:ext cx="1843088" cy="261938"/>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a:lstStyle>
          <a:p>
            <a:pPr algn="r">
              <a:defRPr/>
            </a:pPr>
            <a:fld id="{73D547D7-BF40-4467-9420-BADAE1945BFD}" type="slidenum">
              <a:rPr lang="de-DE" smtClean="0">
                <a:latin typeface="Calibri" panose="020F0502020204030204" pitchFamily="34" charset="0"/>
                <a:cs typeface="Calibri" panose="020F0502020204030204" pitchFamily="34" charset="0"/>
              </a:rPr>
              <a:pPr algn="r">
                <a:defRPr/>
              </a:pPr>
              <a:t>5</a:t>
            </a:fld>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20908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40BBF-C8BA-4D26-B502-78B1DD85D9FB}"/>
              </a:ext>
            </a:extLst>
          </p:cNvPr>
          <p:cNvSpPr>
            <a:spLocks noGrp="1"/>
          </p:cNvSpPr>
          <p:nvPr>
            <p:ph type="title"/>
          </p:nvPr>
        </p:nvSpPr>
        <p:spPr/>
        <p:txBody>
          <a:bodyPr/>
          <a:lstStyle/>
          <a:p>
            <a:r>
              <a:rPr lang="de-DE" dirty="0">
                <a:latin typeface="NeulandFont_2017" panose="02000100010000000000" pitchFamily="2" charset="0"/>
              </a:rPr>
              <a:t>Anliegen</a:t>
            </a:r>
          </a:p>
        </p:txBody>
      </p:sp>
      <p:pic>
        <p:nvPicPr>
          <p:cNvPr id="7" name="Grafik 6">
            <a:hlinkClick r:id="rId2"/>
            <a:extLst>
              <a:ext uri="{FF2B5EF4-FFF2-40B4-BE49-F238E27FC236}">
                <a16:creationId xmlns:a16="http://schemas.microsoft.com/office/drawing/2014/main" id="{8DAD5EDB-1BD7-494C-A39D-F29D303C53F5}"/>
              </a:ext>
            </a:extLst>
          </p:cNvPr>
          <p:cNvPicPr>
            <a:picLocks noChangeAspect="1"/>
          </p:cNvPicPr>
          <p:nvPr/>
        </p:nvPicPr>
        <p:blipFill>
          <a:blip r:embed="rId3"/>
          <a:stretch>
            <a:fillRect/>
          </a:stretch>
        </p:blipFill>
        <p:spPr>
          <a:xfrm>
            <a:off x="413946" y="1088740"/>
            <a:ext cx="8381075" cy="4644516"/>
          </a:xfrm>
          <a:prstGeom prst="rect">
            <a:avLst/>
          </a:prstGeom>
        </p:spPr>
      </p:pic>
      <p:sp>
        <p:nvSpPr>
          <p:cNvPr id="8" name="Fußzeilenplatzhalter 1">
            <a:extLst>
              <a:ext uri="{FF2B5EF4-FFF2-40B4-BE49-F238E27FC236}">
                <a16:creationId xmlns:a16="http://schemas.microsoft.com/office/drawing/2014/main" id="{B3CBF996-896B-4BBF-A19D-0F16204D3490}"/>
              </a:ext>
            </a:extLst>
          </p:cNvPr>
          <p:cNvSpPr txBox="1">
            <a:spLocks/>
          </p:cNvSpPr>
          <p:nvPr/>
        </p:nvSpPr>
        <p:spPr>
          <a:xfrm>
            <a:off x="6759575" y="6480175"/>
            <a:ext cx="1843088" cy="261938"/>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a:lstStyle>
          <a:p>
            <a:pPr algn="r">
              <a:defRPr/>
            </a:pPr>
            <a:fld id="{73D547D7-BF40-4467-9420-BADAE1945BFD}" type="slidenum">
              <a:rPr lang="de-DE" smtClean="0">
                <a:latin typeface="Calibri" panose="020F0502020204030204" pitchFamily="34" charset="0"/>
                <a:cs typeface="Calibri" panose="020F0502020204030204" pitchFamily="34" charset="0"/>
              </a:rPr>
              <a:pPr algn="r">
                <a:defRPr/>
              </a:pPr>
              <a:t>6</a:t>
            </a:fld>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21747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40BBF-C8BA-4D26-B502-78B1DD85D9FB}"/>
              </a:ext>
            </a:extLst>
          </p:cNvPr>
          <p:cNvSpPr>
            <a:spLocks noGrp="1"/>
          </p:cNvSpPr>
          <p:nvPr>
            <p:ph type="title"/>
          </p:nvPr>
        </p:nvSpPr>
        <p:spPr/>
        <p:txBody>
          <a:bodyPr/>
          <a:lstStyle/>
          <a:p>
            <a:r>
              <a:rPr lang="de-DE" dirty="0">
                <a:latin typeface="NeulandFont_2017" panose="02000100010000000000" pitchFamily="2" charset="0"/>
              </a:rPr>
              <a:t>Anliegen</a:t>
            </a:r>
          </a:p>
        </p:txBody>
      </p:sp>
      <p:pic>
        <p:nvPicPr>
          <p:cNvPr id="4" name="Grafik 3">
            <a:extLst>
              <a:ext uri="{FF2B5EF4-FFF2-40B4-BE49-F238E27FC236}">
                <a16:creationId xmlns:a16="http://schemas.microsoft.com/office/drawing/2014/main" id="{A4D2EF01-DE54-475A-8355-13E20C5F77F3}"/>
              </a:ext>
            </a:extLst>
          </p:cNvPr>
          <p:cNvPicPr>
            <a:picLocks noChangeAspect="1"/>
          </p:cNvPicPr>
          <p:nvPr/>
        </p:nvPicPr>
        <p:blipFill rotWithShape="1">
          <a:blip r:embed="rId2"/>
          <a:srcRect b="54179"/>
          <a:stretch/>
        </p:blipFill>
        <p:spPr>
          <a:xfrm>
            <a:off x="719572" y="1340768"/>
            <a:ext cx="6813773" cy="3196383"/>
          </a:xfrm>
          <a:prstGeom prst="rect">
            <a:avLst/>
          </a:prstGeom>
        </p:spPr>
      </p:pic>
      <p:pic>
        <p:nvPicPr>
          <p:cNvPr id="6" name="Grafik 5">
            <a:extLst>
              <a:ext uri="{FF2B5EF4-FFF2-40B4-BE49-F238E27FC236}">
                <a16:creationId xmlns:a16="http://schemas.microsoft.com/office/drawing/2014/main" id="{75DF3378-2495-47F3-9872-84ABF7544C27}"/>
              </a:ext>
            </a:extLst>
          </p:cNvPr>
          <p:cNvPicPr>
            <a:picLocks noChangeAspect="1"/>
          </p:cNvPicPr>
          <p:nvPr/>
        </p:nvPicPr>
        <p:blipFill rotWithShape="1">
          <a:blip r:embed="rId3"/>
          <a:srcRect l="14342" t="1548" r="43581" b="51239"/>
          <a:stretch/>
        </p:blipFill>
        <p:spPr>
          <a:xfrm>
            <a:off x="3132584" y="3719327"/>
            <a:ext cx="2520057" cy="2895014"/>
          </a:xfrm>
          <a:prstGeom prst="rect">
            <a:avLst/>
          </a:prstGeom>
        </p:spPr>
      </p:pic>
      <p:sp>
        <p:nvSpPr>
          <p:cNvPr id="8" name="Fußzeilenplatzhalter 1">
            <a:extLst>
              <a:ext uri="{FF2B5EF4-FFF2-40B4-BE49-F238E27FC236}">
                <a16:creationId xmlns:a16="http://schemas.microsoft.com/office/drawing/2014/main" id="{B0552F63-9AD5-4431-9D2E-197221919518}"/>
              </a:ext>
            </a:extLst>
          </p:cNvPr>
          <p:cNvSpPr txBox="1">
            <a:spLocks/>
          </p:cNvSpPr>
          <p:nvPr/>
        </p:nvSpPr>
        <p:spPr>
          <a:xfrm>
            <a:off x="6759575" y="6480175"/>
            <a:ext cx="1843088" cy="261938"/>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a:lstStyle>
          <a:p>
            <a:pPr algn="r">
              <a:defRPr/>
            </a:pPr>
            <a:fld id="{73D547D7-BF40-4467-9420-BADAE1945BFD}" type="slidenum">
              <a:rPr lang="de-DE" smtClean="0">
                <a:latin typeface="Calibri" panose="020F0502020204030204" pitchFamily="34" charset="0"/>
                <a:cs typeface="Calibri" panose="020F0502020204030204" pitchFamily="34" charset="0"/>
              </a:rPr>
              <a:pPr algn="r">
                <a:defRPr/>
              </a:pPr>
              <a:t>7</a:t>
            </a:fld>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31843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F83F59A7-9897-4781-8327-7AFF0A36A3AE}"/>
              </a:ext>
            </a:extLst>
          </p:cNvPr>
          <p:cNvSpPr>
            <a:spLocks noGrp="1"/>
          </p:cNvSpPr>
          <p:nvPr>
            <p:ph type="ftr" sz="quarter" idx="13"/>
          </p:nvPr>
        </p:nvSpPr>
        <p:spPr/>
        <p:txBody>
          <a:bodyPr/>
          <a:lstStyle/>
          <a:p>
            <a:pPr>
              <a:defRPr/>
            </a:pPr>
            <a:endParaRPr lang="de-DE" dirty="0"/>
          </a:p>
        </p:txBody>
      </p:sp>
      <p:pic>
        <p:nvPicPr>
          <p:cNvPr id="8" name="Grafik 7">
            <a:extLst>
              <a:ext uri="{FF2B5EF4-FFF2-40B4-BE49-F238E27FC236}">
                <a16:creationId xmlns:a16="http://schemas.microsoft.com/office/drawing/2014/main" id="{F0AF8D70-24A6-4F6F-BE6B-244F37EA5AE0}"/>
              </a:ext>
            </a:extLst>
          </p:cNvPr>
          <p:cNvPicPr>
            <a:picLocks noChangeAspect="1"/>
          </p:cNvPicPr>
          <p:nvPr/>
        </p:nvPicPr>
        <p:blipFill>
          <a:blip r:embed="rId2"/>
          <a:stretch>
            <a:fillRect/>
          </a:stretch>
        </p:blipFill>
        <p:spPr>
          <a:xfrm>
            <a:off x="24069" y="0"/>
            <a:ext cx="9095862" cy="6858000"/>
          </a:xfrm>
          <a:prstGeom prst="rect">
            <a:avLst/>
          </a:prstGeom>
        </p:spPr>
      </p:pic>
      <p:sp>
        <p:nvSpPr>
          <p:cNvPr id="10" name="Textfeld 9">
            <a:extLst>
              <a:ext uri="{FF2B5EF4-FFF2-40B4-BE49-F238E27FC236}">
                <a16:creationId xmlns:a16="http://schemas.microsoft.com/office/drawing/2014/main" id="{5C73C2B4-5A99-458F-AE74-907BA4D79C0F}"/>
              </a:ext>
            </a:extLst>
          </p:cNvPr>
          <p:cNvSpPr txBox="1"/>
          <p:nvPr/>
        </p:nvSpPr>
        <p:spPr>
          <a:xfrm>
            <a:off x="3131840" y="3933825"/>
            <a:ext cx="2686104" cy="1015663"/>
          </a:xfrm>
          <a:prstGeom prst="rect">
            <a:avLst/>
          </a:prstGeom>
          <a:noFill/>
        </p:spPr>
        <p:txBody>
          <a:bodyPr wrap="square">
            <a:spAutoFit/>
          </a:bodyPr>
          <a:lstStyle/>
          <a:p>
            <a:r>
              <a:rPr lang="de-DE" sz="2000" dirty="0">
                <a:solidFill>
                  <a:srgbClr val="CC00FF"/>
                </a:solidFill>
                <a:latin typeface="NeulandFont_2017" panose="02000100010000000000" pitchFamily="2" charset="0"/>
              </a:rPr>
              <a:t>Ergebnis 1 / Eigene Dokumentation des Ausprobierens mit </a:t>
            </a:r>
            <a:r>
              <a:rPr lang="de-DE" sz="2000" dirty="0" err="1">
                <a:solidFill>
                  <a:srgbClr val="CC00FF"/>
                </a:solidFill>
                <a:latin typeface="NeulandFont_2017" panose="02000100010000000000" pitchFamily="2" charset="0"/>
              </a:rPr>
              <a:t>Jitsi</a:t>
            </a:r>
            <a:endParaRPr lang="de-DE" sz="2000" dirty="0">
              <a:solidFill>
                <a:srgbClr val="CC00FF"/>
              </a:solidFill>
            </a:endParaRPr>
          </a:p>
        </p:txBody>
      </p:sp>
      <p:sp>
        <p:nvSpPr>
          <p:cNvPr id="11" name="Fußzeilenplatzhalter 1">
            <a:extLst>
              <a:ext uri="{FF2B5EF4-FFF2-40B4-BE49-F238E27FC236}">
                <a16:creationId xmlns:a16="http://schemas.microsoft.com/office/drawing/2014/main" id="{DF742281-BFE2-4F1D-8B18-ABE292218E21}"/>
              </a:ext>
            </a:extLst>
          </p:cNvPr>
          <p:cNvSpPr txBox="1">
            <a:spLocks/>
          </p:cNvSpPr>
          <p:nvPr/>
        </p:nvSpPr>
        <p:spPr>
          <a:xfrm>
            <a:off x="6912260" y="6407150"/>
            <a:ext cx="1843088" cy="261938"/>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a:lstStyle>
          <a:p>
            <a:pPr algn="r">
              <a:defRPr/>
            </a:pPr>
            <a:fld id="{73D547D7-BF40-4467-9420-BADAE1945BFD}" type="slidenum">
              <a:rPr lang="de-DE" smtClean="0">
                <a:latin typeface="Calibri" panose="020F0502020204030204" pitchFamily="34" charset="0"/>
                <a:cs typeface="Calibri" panose="020F0502020204030204" pitchFamily="34" charset="0"/>
              </a:rPr>
              <a:pPr algn="r">
                <a:defRPr/>
              </a:pPr>
              <a:t>8</a:t>
            </a:fld>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36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86156-0896-4BF8-B01C-B1539FD82E02}"/>
              </a:ext>
            </a:extLst>
          </p:cNvPr>
          <p:cNvSpPr>
            <a:spLocks noGrp="1"/>
          </p:cNvSpPr>
          <p:nvPr>
            <p:ph type="title"/>
          </p:nvPr>
        </p:nvSpPr>
        <p:spPr/>
        <p:txBody>
          <a:bodyPr/>
          <a:lstStyle/>
          <a:p>
            <a:r>
              <a:rPr lang="de-DE" sz="3200" dirty="0">
                <a:latin typeface="NeulandFont_2017" panose="02000100010000000000" pitchFamily="2" charset="0"/>
              </a:rPr>
              <a:t>Ergebnis 2 / FAQ-</a:t>
            </a:r>
            <a:r>
              <a:rPr lang="de-DE" sz="3200" dirty="0" err="1">
                <a:latin typeface="NeulandFont_2017" panose="02000100010000000000" pitchFamily="2" charset="0"/>
              </a:rPr>
              <a:t>Padlet</a:t>
            </a:r>
            <a:endParaRPr lang="de-DE" sz="3200" dirty="0">
              <a:latin typeface="NeulandFont_2017" panose="02000100010000000000" pitchFamily="2" charset="0"/>
            </a:endParaRPr>
          </a:p>
        </p:txBody>
      </p:sp>
      <p:pic>
        <p:nvPicPr>
          <p:cNvPr id="7" name="Grafik 6">
            <a:hlinkClick r:id="rId2"/>
            <a:extLst>
              <a:ext uri="{FF2B5EF4-FFF2-40B4-BE49-F238E27FC236}">
                <a16:creationId xmlns:a16="http://schemas.microsoft.com/office/drawing/2014/main" id="{FD6D82A3-143C-414B-BD7F-D81C2AED064B}"/>
              </a:ext>
            </a:extLst>
          </p:cNvPr>
          <p:cNvPicPr>
            <a:picLocks noChangeAspect="1"/>
          </p:cNvPicPr>
          <p:nvPr/>
        </p:nvPicPr>
        <p:blipFill>
          <a:blip r:embed="rId3"/>
          <a:stretch>
            <a:fillRect/>
          </a:stretch>
        </p:blipFill>
        <p:spPr>
          <a:xfrm>
            <a:off x="1016962" y="1225694"/>
            <a:ext cx="6363350" cy="4992467"/>
          </a:xfrm>
          <a:prstGeom prst="rect">
            <a:avLst/>
          </a:prstGeom>
        </p:spPr>
      </p:pic>
      <p:sp>
        <p:nvSpPr>
          <p:cNvPr id="9" name="Textfeld 8">
            <a:extLst>
              <a:ext uri="{FF2B5EF4-FFF2-40B4-BE49-F238E27FC236}">
                <a16:creationId xmlns:a16="http://schemas.microsoft.com/office/drawing/2014/main" id="{419FDD6C-22C7-4172-B24A-DDE7287FC28E}"/>
              </a:ext>
            </a:extLst>
          </p:cNvPr>
          <p:cNvSpPr txBox="1"/>
          <p:nvPr/>
        </p:nvSpPr>
        <p:spPr>
          <a:xfrm>
            <a:off x="3815916" y="5481228"/>
            <a:ext cx="3564396" cy="646331"/>
          </a:xfrm>
          <a:prstGeom prst="rect">
            <a:avLst/>
          </a:prstGeom>
          <a:noFill/>
        </p:spPr>
        <p:txBody>
          <a:bodyPr wrap="square" rtlCol="0">
            <a:spAutoFit/>
          </a:bodyPr>
          <a:lstStyle/>
          <a:p>
            <a:r>
              <a:rPr lang="de-DE" dirty="0">
                <a:solidFill>
                  <a:schemeClr val="bg1">
                    <a:lumMod val="95000"/>
                  </a:schemeClr>
                </a:solidFill>
                <a:hlinkClick r:id="rId2">
                  <a:extLst>
                    <a:ext uri="{A12FA001-AC4F-418D-AE19-62706E023703}">
                      <ahyp:hlinkClr xmlns:ahyp="http://schemas.microsoft.com/office/drawing/2018/hyperlinkcolor" val="tx"/>
                    </a:ext>
                  </a:extLst>
                </a:hlinkClick>
              </a:rPr>
              <a:t>https://padlet.com/michael_rogge/JitsiMeet</a:t>
            </a:r>
            <a:endParaRPr lang="de-DE" dirty="0">
              <a:solidFill>
                <a:schemeClr val="bg1">
                  <a:lumMod val="95000"/>
                </a:schemeClr>
              </a:solidFill>
            </a:endParaRPr>
          </a:p>
        </p:txBody>
      </p:sp>
      <p:sp>
        <p:nvSpPr>
          <p:cNvPr id="10" name="Fußzeilenplatzhalter 1">
            <a:extLst>
              <a:ext uri="{FF2B5EF4-FFF2-40B4-BE49-F238E27FC236}">
                <a16:creationId xmlns:a16="http://schemas.microsoft.com/office/drawing/2014/main" id="{4E25C39C-053E-4C46-89A1-AE4B7FA1AAAA}"/>
              </a:ext>
            </a:extLst>
          </p:cNvPr>
          <p:cNvSpPr txBox="1">
            <a:spLocks/>
          </p:cNvSpPr>
          <p:nvPr/>
        </p:nvSpPr>
        <p:spPr>
          <a:xfrm>
            <a:off x="6759575" y="6480175"/>
            <a:ext cx="1843088" cy="261938"/>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a:lstStyle>
          <a:p>
            <a:pPr algn="r">
              <a:defRPr/>
            </a:pPr>
            <a:fld id="{73D547D7-BF40-4467-9420-BADAE1945BFD}" type="slidenum">
              <a:rPr lang="de-DE" smtClean="0">
                <a:latin typeface="Calibri" panose="020F0502020204030204" pitchFamily="34" charset="0"/>
                <a:cs typeface="Calibri" panose="020F0502020204030204" pitchFamily="34" charset="0"/>
              </a:rPr>
              <a:pPr algn="r">
                <a:defRPr/>
              </a:pPr>
              <a:t>9</a:t>
            </a:fld>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0720563"/>
      </p:ext>
    </p:extLst>
  </p:cSld>
  <p:clrMapOvr>
    <a:masterClrMapping/>
  </p:clrMapOvr>
  <p:transition/>
</p:sld>
</file>

<file path=ppt/theme/theme1.xml><?xml version="1.0" encoding="utf-8"?>
<a:theme xmlns:a="http://schemas.openxmlformats.org/drawingml/2006/main" name="Titelfolie">
  <a:themeElements>
    <a:clrScheme name="BRMS">
      <a:dk1>
        <a:srgbClr val="000000"/>
      </a:dk1>
      <a:lt1>
        <a:srgbClr val="FFFFFF"/>
      </a:lt1>
      <a:dk2>
        <a:srgbClr val="000000"/>
      </a:dk2>
      <a:lt2>
        <a:srgbClr val="FFFFFF"/>
      </a:lt2>
      <a:accent1>
        <a:srgbClr val="E2001A"/>
      </a:accent1>
      <a:accent2>
        <a:srgbClr val="019036"/>
      </a:accent2>
      <a:accent3>
        <a:srgbClr val="F29400"/>
      </a:accent3>
      <a:accent4>
        <a:srgbClr val="003064"/>
      </a:accent4>
      <a:accent5>
        <a:srgbClr val="9C0A7D"/>
      </a:accent5>
      <a:accent6>
        <a:srgbClr val="ABACAE"/>
      </a:accent6>
      <a:hlink>
        <a:srgbClr val="333399"/>
      </a:hlink>
      <a:folHlink>
        <a:srgbClr val="7030A0"/>
      </a:folHlink>
    </a:clrScheme>
    <a:fontScheme name="BRMS Arial">
      <a:majorFont>
        <a:latin typeface="Arial Bold"/>
        <a:ea typeface="ヒラギノ角ゴ ProN W6"/>
        <a:cs typeface=""/>
      </a:majorFont>
      <a:minorFont>
        <a:latin typeface="Arial"/>
        <a:ea typeface="ヒラギノ角ゴ ProN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elfolie">
  <a:themeElements>
    <a:clrScheme name="BRMS">
      <a:dk1>
        <a:srgbClr val="000000"/>
      </a:dk1>
      <a:lt1>
        <a:srgbClr val="FFFFFF"/>
      </a:lt1>
      <a:dk2>
        <a:srgbClr val="000000"/>
      </a:dk2>
      <a:lt2>
        <a:srgbClr val="FFFFFF"/>
      </a:lt2>
      <a:accent1>
        <a:srgbClr val="E2001A"/>
      </a:accent1>
      <a:accent2>
        <a:srgbClr val="019036"/>
      </a:accent2>
      <a:accent3>
        <a:srgbClr val="F29400"/>
      </a:accent3>
      <a:accent4>
        <a:srgbClr val="003064"/>
      </a:accent4>
      <a:accent5>
        <a:srgbClr val="9C0A7D"/>
      </a:accent5>
      <a:accent6>
        <a:srgbClr val="ABACAE"/>
      </a:accent6>
      <a:hlink>
        <a:srgbClr val="333399"/>
      </a:hlink>
      <a:folHlink>
        <a:srgbClr val="7030A0"/>
      </a:folHlink>
    </a:clrScheme>
    <a:fontScheme name="BRMS Arial">
      <a:majorFont>
        <a:latin typeface="Arial Bold"/>
        <a:ea typeface="ヒラギノ角ゴ ProN W6"/>
        <a:cs typeface=""/>
      </a:majorFont>
      <a:minorFont>
        <a:latin typeface="Arial"/>
        <a:ea typeface="ヒラギノ角ゴ ProN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B3CBDA87B892E418085B6F660121D34" ma:contentTypeVersion="0" ma:contentTypeDescription="Ein neues Dokument erstellen." ma:contentTypeScope="" ma:versionID="28ccc4a51fdb3e7f05348c1b0db38f56">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F71037-CE81-493A-A456-1F60CFABDA7F}">
  <ds:schemaRefs>
    <ds:schemaRef ds:uri="http://schemas.microsoft.com/sharepoint/v3/contenttype/forms"/>
  </ds:schemaRefs>
</ds:datastoreItem>
</file>

<file path=customXml/itemProps2.xml><?xml version="1.0" encoding="utf-8"?>
<ds:datastoreItem xmlns:ds="http://schemas.openxmlformats.org/officeDocument/2006/customXml" ds:itemID="{CF6D5917-13FD-4A0D-96BD-D2F1A31E708E}">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D66951-5AF4-4A59-95EB-BAC70A56F892}">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1354</Words>
  <Application>Microsoft Office PowerPoint</Application>
  <PresentationFormat>Bildschirmpräsentation (4:3)</PresentationFormat>
  <Paragraphs>220</Paragraphs>
  <Slides>30</Slides>
  <Notes>16</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30</vt:i4>
      </vt:variant>
    </vt:vector>
  </HeadingPairs>
  <TitlesOfParts>
    <vt:vector size="41" baseType="lpstr">
      <vt:lpstr>Arial</vt:lpstr>
      <vt:lpstr>Arial Bold</vt:lpstr>
      <vt:lpstr>Bradley Hand ITC</vt:lpstr>
      <vt:lpstr>Calibri</vt:lpstr>
      <vt:lpstr>Gill Sans</vt:lpstr>
      <vt:lpstr>NeulandFont_2017</vt:lpstr>
      <vt:lpstr>Source Sans Pro</vt:lpstr>
      <vt:lpstr>Symbol</vt:lpstr>
      <vt:lpstr>Wingdings</vt:lpstr>
      <vt:lpstr>Titelfolie</vt:lpstr>
      <vt:lpstr>1_Titelfolie</vt:lpstr>
      <vt:lpstr>PowerPoint-Präsentation</vt:lpstr>
      <vt:lpstr>Wegweiser zu wichtigen Jitsi-Informationen</vt:lpstr>
      <vt:lpstr>Agenda</vt:lpstr>
      <vt:lpstr>Zielsetzung</vt:lpstr>
      <vt:lpstr>Allgemein zu Videokonferenzen in der Seminararbeit</vt:lpstr>
      <vt:lpstr>Anliegen</vt:lpstr>
      <vt:lpstr>Anliegen</vt:lpstr>
      <vt:lpstr>PowerPoint-Präsentation</vt:lpstr>
      <vt:lpstr>Ergebnis 2 / FAQ-Padlet</vt:lpstr>
      <vt:lpstr>Was ist Jitsi-Meet?</vt:lpstr>
      <vt:lpstr>Wieso noch ein Tool?</vt:lpstr>
      <vt:lpstr>Wo starten?</vt:lpstr>
      <vt:lpstr>Ein Meeting starten</vt:lpstr>
      <vt:lpstr>Jitsi - Ressourcen</vt:lpstr>
      <vt:lpstr>Raumrollen </vt:lpstr>
      <vt:lpstr>Basisfunktionen im Raum</vt:lpstr>
      <vt:lpstr>Unterhaltungen im Chat</vt:lpstr>
      <vt:lpstr>… Tastenkürzel für häufigeren Einsatz von Jitsi</vt:lpstr>
      <vt:lpstr>Ich zeig euch mal was …</vt:lpstr>
      <vt:lpstr>Externe Tools </vt:lpstr>
      <vt:lpstr>Mitwirken am Whiteboard</vt:lpstr>
      <vt:lpstr>Gruppenräume mit Jitsi realisieren</vt:lpstr>
      <vt:lpstr>Start in die Gruppenarbeit</vt:lpstr>
      <vt:lpstr>Wieder zurück</vt:lpstr>
      <vt:lpstr>Wieder zurück</vt:lpstr>
      <vt:lpstr>Feedback und Ausblick</vt:lpstr>
      <vt:lpstr>Gelungenes: Die grünen Einträge im Chat</vt:lpstr>
      <vt:lpstr>Gelungenes: Die grünen Einträge im Chat</vt:lpstr>
      <vt:lpstr>Verbesserungswürdig:  Die gelben Einträge im Chat</vt:lpstr>
      <vt:lpstr>Sonstiges?:  Die roten Einträge im Chat</vt:lpstr>
    </vt:vector>
  </TitlesOfParts>
  <Company>Bezirksregierung Münster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seeln</dc:creator>
  <cp:lastModifiedBy>Gerti Kohlruss</cp:lastModifiedBy>
  <cp:revision>315</cp:revision>
  <cp:lastPrinted>2020-06-12T11:56:06Z</cp:lastPrinted>
  <dcterms:created xsi:type="dcterms:W3CDTF">2011-01-13T14:01:31Z</dcterms:created>
  <dcterms:modified xsi:type="dcterms:W3CDTF">2021-01-31T21:46:43Z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0x0101001B3CBDA87B892E418085B6F660121D34</vt:lpwstr>
  </property>
</Properties>
</file>